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wmf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72" r:id="rId2"/>
  </p:sldMasterIdLst>
  <p:notesMasterIdLst>
    <p:notesMasterId r:id="rId28"/>
  </p:notesMasterIdLst>
  <p:handoutMasterIdLst>
    <p:handoutMasterId r:id="rId29"/>
  </p:handoutMasterIdLst>
  <p:sldIdLst>
    <p:sldId id="418" r:id="rId3"/>
    <p:sldId id="460" r:id="rId4"/>
    <p:sldId id="461" r:id="rId5"/>
    <p:sldId id="426" r:id="rId6"/>
    <p:sldId id="427" r:id="rId7"/>
    <p:sldId id="428" r:id="rId8"/>
    <p:sldId id="429" r:id="rId9"/>
    <p:sldId id="430" r:id="rId10"/>
    <p:sldId id="462" r:id="rId11"/>
    <p:sldId id="431" r:id="rId12"/>
    <p:sldId id="466" r:id="rId13"/>
    <p:sldId id="433" r:id="rId14"/>
    <p:sldId id="465" r:id="rId15"/>
    <p:sldId id="434" r:id="rId16"/>
    <p:sldId id="435" r:id="rId17"/>
    <p:sldId id="436" r:id="rId18"/>
    <p:sldId id="447" r:id="rId19"/>
    <p:sldId id="449" r:id="rId20"/>
    <p:sldId id="450" r:id="rId21"/>
    <p:sldId id="441" r:id="rId22"/>
    <p:sldId id="454" r:id="rId23"/>
    <p:sldId id="455" r:id="rId24"/>
    <p:sldId id="456" r:id="rId25"/>
    <p:sldId id="463" r:id="rId26"/>
    <p:sldId id="464" r:id="rId27"/>
  </p:sldIdLst>
  <p:sldSz cx="9144000" cy="6858000" type="screen4x3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umimoji="1" sz="24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24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24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24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24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umimoji="1" sz="24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umimoji="1" sz="24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umimoji="1" sz="24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umimoji="1" sz="24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96">
          <p15:clr>
            <a:srgbClr val="A4A3A4"/>
          </p15:clr>
        </p15:guide>
        <p15:guide id="2" pos="50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FFFF"/>
    <a:srgbClr val="66FF33"/>
    <a:srgbClr val="000066"/>
    <a:srgbClr val="FFCC99"/>
    <a:srgbClr val="CC6600"/>
    <a:srgbClr val="FFFF00"/>
    <a:srgbClr val="800000"/>
    <a:srgbClr val="009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161" autoAdjust="0"/>
    <p:restoredTop sz="94830" autoAdjust="0"/>
  </p:normalViewPr>
  <p:slideViewPr>
    <p:cSldViewPr>
      <p:cViewPr varScale="1">
        <p:scale>
          <a:sx n="74" d="100"/>
          <a:sy n="74" d="100"/>
        </p:scale>
        <p:origin x="1566" y="72"/>
      </p:cViewPr>
      <p:guideLst>
        <p:guide orient="horz" pos="2296"/>
        <p:guide pos="50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60" d="100"/>
          <a:sy n="60" d="100"/>
        </p:scale>
        <p:origin x="-1764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presProps" Target="presProps.xml"/><Relationship Id="rId8" Type="http://schemas.openxmlformats.org/officeDocument/2006/relationships/slide" Target="slides/slide6.xml"/></Relationships>
</file>

<file path=ppt/drawings/_rels/vmlDrawing1.vml.rels><?xml version="1.0" encoding="UTF-8" standalone="yes"?>
<Relationships xmlns="http://schemas.openxmlformats.org/package/2006/relationships"><Relationship Id="rId8" Type="http://schemas.openxmlformats.org/officeDocument/2006/relationships/image" Target="../media/image9.wmf"/><Relationship Id="rId3" Type="http://schemas.openxmlformats.org/officeDocument/2006/relationships/image" Target="../media/image4.wmf"/><Relationship Id="rId7" Type="http://schemas.openxmlformats.org/officeDocument/2006/relationships/image" Target="../media/image8.wmf"/><Relationship Id="rId2" Type="http://schemas.openxmlformats.org/officeDocument/2006/relationships/image" Target="../media/image3.emf"/><Relationship Id="rId1" Type="http://schemas.openxmlformats.org/officeDocument/2006/relationships/image" Target="../media/image2.emf"/><Relationship Id="rId6" Type="http://schemas.openxmlformats.org/officeDocument/2006/relationships/image" Target="../media/image7.wmf"/><Relationship Id="rId5" Type="http://schemas.openxmlformats.org/officeDocument/2006/relationships/image" Target="../media/image6.wmf"/><Relationship Id="rId4" Type="http://schemas.openxmlformats.org/officeDocument/2006/relationships/image" Target="../media/image5.wmf"/><Relationship Id="rId9" Type="http://schemas.openxmlformats.org/officeDocument/2006/relationships/image" Target="../media/image10.w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89.emf"/><Relationship Id="rId2" Type="http://schemas.openxmlformats.org/officeDocument/2006/relationships/image" Target="../media/image88.emf"/><Relationship Id="rId1" Type="http://schemas.openxmlformats.org/officeDocument/2006/relationships/image" Target="../media/image87.emf"/><Relationship Id="rId6" Type="http://schemas.openxmlformats.org/officeDocument/2006/relationships/image" Target="../media/image91.wmf"/><Relationship Id="rId5" Type="http://schemas.openxmlformats.org/officeDocument/2006/relationships/image" Target="../media/image90.wmf"/><Relationship Id="rId4" Type="http://schemas.openxmlformats.org/officeDocument/2006/relationships/image" Target="../media/image86.e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94.wmf"/><Relationship Id="rId2" Type="http://schemas.openxmlformats.org/officeDocument/2006/relationships/image" Target="../media/image93.emf"/><Relationship Id="rId1" Type="http://schemas.openxmlformats.org/officeDocument/2006/relationships/image" Target="../media/image92.emf"/><Relationship Id="rId6" Type="http://schemas.openxmlformats.org/officeDocument/2006/relationships/image" Target="../media/image95.emf"/><Relationship Id="rId5" Type="http://schemas.openxmlformats.org/officeDocument/2006/relationships/image" Target="../media/image74.emf"/><Relationship Id="rId4" Type="http://schemas.openxmlformats.org/officeDocument/2006/relationships/image" Target="../media/image73.e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98.emf"/><Relationship Id="rId2" Type="http://schemas.openxmlformats.org/officeDocument/2006/relationships/image" Target="../media/image97.emf"/><Relationship Id="rId1" Type="http://schemas.openxmlformats.org/officeDocument/2006/relationships/image" Target="../media/image96.emf"/><Relationship Id="rId6" Type="http://schemas.openxmlformats.org/officeDocument/2006/relationships/image" Target="../media/image101.emf"/><Relationship Id="rId5" Type="http://schemas.openxmlformats.org/officeDocument/2006/relationships/image" Target="../media/image100.emf"/><Relationship Id="rId4" Type="http://schemas.openxmlformats.org/officeDocument/2006/relationships/image" Target="../media/image99.emf"/></Relationships>
</file>

<file path=ppt/drawings/_rels/vmlDrawing13.v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emf"/><Relationship Id="rId3" Type="http://schemas.openxmlformats.org/officeDocument/2006/relationships/image" Target="../media/image104.emf"/><Relationship Id="rId7" Type="http://schemas.openxmlformats.org/officeDocument/2006/relationships/image" Target="../media/image108.emf"/><Relationship Id="rId2" Type="http://schemas.openxmlformats.org/officeDocument/2006/relationships/image" Target="../media/image103.emf"/><Relationship Id="rId1" Type="http://schemas.openxmlformats.org/officeDocument/2006/relationships/image" Target="../media/image102.emf"/><Relationship Id="rId6" Type="http://schemas.openxmlformats.org/officeDocument/2006/relationships/image" Target="../media/image107.emf"/><Relationship Id="rId11" Type="http://schemas.openxmlformats.org/officeDocument/2006/relationships/image" Target="../media/image112.emf"/><Relationship Id="rId5" Type="http://schemas.openxmlformats.org/officeDocument/2006/relationships/image" Target="../media/image106.emf"/><Relationship Id="rId10" Type="http://schemas.openxmlformats.org/officeDocument/2006/relationships/image" Target="../media/image111.emf"/><Relationship Id="rId4" Type="http://schemas.openxmlformats.org/officeDocument/2006/relationships/image" Target="../media/image105.emf"/><Relationship Id="rId9" Type="http://schemas.openxmlformats.org/officeDocument/2006/relationships/image" Target="../media/image110.emf"/></Relationships>
</file>

<file path=ppt/drawings/_rels/vmlDrawing14.v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emf"/><Relationship Id="rId13" Type="http://schemas.openxmlformats.org/officeDocument/2006/relationships/image" Target="../media/image125.wmf"/><Relationship Id="rId3" Type="http://schemas.openxmlformats.org/officeDocument/2006/relationships/image" Target="../media/image115.emf"/><Relationship Id="rId7" Type="http://schemas.openxmlformats.org/officeDocument/2006/relationships/image" Target="../media/image119.emf"/><Relationship Id="rId12" Type="http://schemas.openxmlformats.org/officeDocument/2006/relationships/image" Target="../media/image124.emf"/><Relationship Id="rId2" Type="http://schemas.openxmlformats.org/officeDocument/2006/relationships/image" Target="../media/image114.emf"/><Relationship Id="rId1" Type="http://schemas.openxmlformats.org/officeDocument/2006/relationships/image" Target="../media/image113.emf"/><Relationship Id="rId6" Type="http://schemas.openxmlformats.org/officeDocument/2006/relationships/image" Target="../media/image118.emf"/><Relationship Id="rId11" Type="http://schemas.openxmlformats.org/officeDocument/2006/relationships/image" Target="../media/image123.emf"/><Relationship Id="rId5" Type="http://schemas.openxmlformats.org/officeDocument/2006/relationships/image" Target="../media/image117.emf"/><Relationship Id="rId15" Type="http://schemas.openxmlformats.org/officeDocument/2006/relationships/image" Target="../media/image127.emf"/><Relationship Id="rId10" Type="http://schemas.openxmlformats.org/officeDocument/2006/relationships/image" Target="../media/image122.emf"/><Relationship Id="rId4" Type="http://schemas.openxmlformats.org/officeDocument/2006/relationships/image" Target="../media/image116.emf"/><Relationship Id="rId9" Type="http://schemas.openxmlformats.org/officeDocument/2006/relationships/image" Target="../media/image121.emf"/><Relationship Id="rId14" Type="http://schemas.openxmlformats.org/officeDocument/2006/relationships/image" Target="../media/image126.emf"/></Relationships>
</file>

<file path=ppt/drawings/_rels/vmlDrawing15.v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emf"/><Relationship Id="rId3" Type="http://schemas.openxmlformats.org/officeDocument/2006/relationships/image" Target="../media/image130.emf"/><Relationship Id="rId7" Type="http://schemas.openxmlformats.org/officeDocument/2006/relationships/image" Target="../media/image134.emf"/><Relationship Id="rId2" Type="http://schemas.openxmlformats.org/officeDocument/2006/relationships/image" Target="../media/image129.emf"/><Relationship Id="rId1" Type="http://schemas.openxmlformats.org/officeDocument/2006/relationships/image" Target="../media/image128.emf"/><Relationship Id="rId6" Type="http://schemas.openxmlformats.org/officeDocument/2006/relationships/image" Target="../media/image133.emf"/><Relationship Id="rId5" Type="http://schemas.openxmlformats.org/officeDocument/2006/relationships/image" Target="../media/image132.emf"/><Relationship Id="rId4" Type="http://schemas.openxmlformats.org/officeDocument/2006/relationships/image" Target="../media/image131.emf"/></Relationships>
</file>

<file path=ppt/drawings/_rels/vmlDrawing1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emf"/><Relationship Id="rId7" Type="http://schemas.openxmlformats.org/officeDocument/2006/relationships/image" Target="../media/image141.emf"/><Relationship Id="rId2" Type="http://schemas.openxmlformats.org/officeDocument/2006/relationships/image" Target="../media/image136.emf"/><Relationship Id="rId1" Type="http://schemas.openxmlformats.org/officeDocument/2006/relationships/image" Target="../media/image135.emf"/><Relationship Id="rId6" Type="http://schemas.openxmlformats.org/officeDocument/2006/relationships/image" Target="../media/image140.emf"/><Relationship Id="rId5" Type="http://schemas.openxmlformats.org/officeDocument/2006/relationships/image" Target="../media/image139.wmf"/><Relationship Id="rId4" Type="http://schemas.openxmlformats.org/officeDocument/2006/relationships/image" Target="../media/image138.wmf"/></Relationships>
</file>

<file path=ppt/drawings/_rels/vmlDrawing17.v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wmf"/><Relationship Id="rId3" Type="http://schemas.openxmlformats.org/officeDocument/2006/relationships/image" Target="../media/image144.emf"/><Relationship Id="rId7" Type="http://schemas.openxmlformats.org/officeDocument/2006/relationships/image" Target="../media/image148.wmf"/><Relationship Id="rId2" Type="http://schemas.openxmlformats.org/officeDocument/2006/relationships/image" Target="../media/image143.emf"/><Relationship Id="rId1" Type="http://schemas.openxmlformats.org/officeDocument/2006/relationships/image" Target="../media/image142.emf"/><Relationship Id="rId6" Type="http://schemas.openxmlformats.org/officeDocument/2006/relationships/image" Target="../media/image147.emf"/><Relationship Id="rId5" Type="http://schemas.openxmlformats.org/officeDocument/2006/relationships/image" Target="../media/image146.emf"/><Relationship Id="rId4" Type="http://schemas.openxmlformats.org/officeDocument/2006/relationships/image" Target="../media/image145.wmf"/><Relationship Id="rId9" Type="http://schemas.openxmlformats.org/officeDocument/2006/relationships/image" Target="../media/image150.emf"/></Relationships>
</file>

<file path=ppt/drawings/_rels/vmlDrawing18.v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emf"/><Relationship Id="rId3" Type="http://schemas.openxmlformats.org/officeDocument/2006/relationships/image" Target="../media/image153.emf"/><Relationship Id="rId7" Type="http://schemas.openxmlformats.org/officeDocument/2006/relationships/image" Target="../media/image157.emf"/><Relationship Id="rId2" Type="http://schemas.openxmlformats.org/officeDocument/2006/relationships/image" Target="../media/image152.emf"/><Relationship Id="rId1" Type="http://schemas.openxmlformats.org/officeDocument/2006/relationships/image" Target="../media/image151.emf"/><Relationship Id="rId6" Type="http://schemas.openxmlformats.org/officeDocument/2006/relationships/image" Target="../media/image156.emf"/><Relationship Id="rId5" Type="http://schemas.openxmlformats.org/officeDocument/2006/relationships/image" Target="../media/image155.emf"/><Relationship Id="rId4" Type="http://schemas.openxmlformats.org/officeDocument/2006/relationships/image" Target="../media/image154.emf"/><Relationship Id="rId9" Type="http://schemas.openxmlformats.org/officeDocument/2006/relationships/image" Target="../media/image159.emf"/></Relationships>
</file>

<file path=ppt/drawings/_rels/vmlDrawing19.vml.rels><?xml version="1.0" encoding="UTF-8" standalone="yes"?>
<Relationships xmlns="http://schemas.openxmlformats.org/package/2006/relationships"><Relationship Id="rId8" Type="http://schemas.openxmlformats.org/officeDocument/2006/relationships/image" Target="../media/image167.emf"/><Relationship Id="rId3" Type="http://schemas.openxmlformats.org/officeDocument/2006/relationships/image" Target="../media/image162.emf"/><Relationship Id="rId7" Type="http://schemas.openxmlformats.org/officeDocument/2006/relationships/image" Target="../media/image166.emf"/><Relationship Id="rId2" Type="http://schemas.openxmlformats.org/officeDocument/2006/relationships/image" Target="../media/image161.emf"/><Relationship Id="rId1" Type="http://schemas.openxmlformats.org/officeDocument/2006/relationships/image" Target="../media/image160.emf"/><Relationship Id="rId6" Type="http://schemas.openxmlformats.org/officeDocument/2006/relationships/image" Target="../media/image165.emf"/><Relationship Id="rId11" Type="http://schemas.openxmlformats.org/officeDocument/2006/relationships/image" Target="../media/image170.emf"/><Relationship Id="rId5" Type="http://schemas.openxmlformats.org/officeDocument/2006/relationships/image" Target="../media/image164.emf"/><Relationship Id="rId10" Type="http://schemas.openxmlformats.org/officeDocument/2006/relationships/image" Target="../media/image169.emf"/><Relationship Id="rId4" Type="http://schemas.openxmlformats.org/officeDocument/2006/relationships/image" Target="../media/image163.emf"/><Relationship Id="rId9" Type="http://schemas.openxmlformats.org/officeDocument/2006/relationships/image" Target="../media/image168.e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mf"/><Relationship Id="rId2" Type="http://schemas.openxmlformats.org/officeDocument/2006/relationships/image" Target="../media/image12.wmf"/><Relationship Id="rId1" Type="http://schemas.openxmlformats.org/officeDocument/2006/relationships/image" Target="../media/image11.wmf"/><Relationship Id="rId6" Type="http://schemas.openxmlformats.org/officeDocument/2006/relationships/image" Target="../media/image16.wmf"/><Relationship Id="rId5" Type="http://schemas.openxmlformats.org/officeDocument/2006/relationships/image" Target="../media/image15.wmf"/><Relationship Id="rId4" Type="http://schemas.openxmlformats.org/officeDocument/2006/relationships/image" Target="../media/image14.wmf"/></Relationships>
</file>

<file path=ppt/drawings/_rels/vmlDrawing20.vml.rels><?xml version="1.0" encoding="UTF-8" standalone="yes"?>
<Relationships xmlns="http://schemas.openxmlformats.org/package/2006/relationships"><Relationship Id="rId8" Type="http://schemas.openxmlformats.org/officeDocument/2006/relationships/image" Target="../media/image178.emf"/><Relationship Id="rId3" Type="http://schemas.openxmlformats.org/officeDocument/2006/relationships/image" Target="../media/image173.emf"/><Relationship Id="rId7" Type="http://schemas.openxmlformats.org/officeDocument/2006/relationships/image" Target="../media/image177.emf"/><Relationship Id="rId12" Type="http://schemas.openxmlformats.org/officeDocument/2006/relationships/image" Target="../media/image182.emf"/><Relationship Id="rId2" Type="http://schemas.openxmlformats.org/officeDocument/2006/relationships/image" Target="../media/image172.emf"/><Relationship Id="rId1" Type="http://schemas.openxmlformats.org/officeDocument/2006/relationships/image" Target="../media/image171.emf"/><Relationship Id="rId6" Type="http://schemas.openxmlformats.org/officeDocument/2006/relationships/image" Target="../media/image176.emf"/><Relationship Id="rId11" Type="http://schemas.openxmlformats.org/officeDocument/2006/relationships/image" Target="../media/image181.emf"/><Relationship Id="rId5" Type="http://schemas.openxmlformats.org/officeDocument/2006/relationships/image" Target="../media/image175.emf"/><Relationship Id="rId10" Type="http://schemas.openxmlformats.org/officeDocument/2006/relationships/image" Target="../media/image180.emf"/><Relationship Id="rId4" Type="http://schemas.openxmlformats.org/officeDocument/2006/relationships/image" Target="../media/image174.emf"/><Relationship Id="rId9" Type="http://schemas.openxmlformats.org/officeDocument/2006/relationships/image" Target="../media/image179.emf"/></Relationships>
</file>

<file path=ppt/drawings/_rels/vmlDrawing2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emf"/><Relationship Id="rId2" Type="http://schemas.openxmlformats.org/officeDocument/2006/relationships/image" Target="../media/image184.emf"/><Relationship Id="rId1" Type="http://schemas.openxmlformats.org/officeDocument/2006/relationships/image" Target="../media/image183.emf"/><Relationship Id="rId5" Type="http://schemas.openxmlformats.org/officeDocument/2006/relationships/image" Target="../media/image187.emf"/><Relationship Id="rId4" Type="http://schemas.openxmlformats.org/officeDocument/2006/relationships/image" Target="../media/image186.emf"/></Relationships>
</file>

<file path=ppt/drawings/_rels/vmlDrawing22.vml.rels><?xml version="1.0" encoding="UTF-8" standalone="yes"?>
<Relationships xmlns="http://schemas.openxmlformats.org/package/2006/relationships"><Relationship Id="rId8" Type="http://schemas.openxmlformats.org/officeDocument/2006/relationships/image" Target="../media/image195.emf"/><Relationship Id="rId13" Type="http://schemas.openxmlformats.org/officeDocument/2006/relationships/image" Target="../media/image200.emf"/><Relationship Id="rId3" Type="http://schemas.openxmlformats.org/officeDocument/2006/relationships/image" Target="../media/image190.emf"/><Relationship Id="rId7" Type="http://schemas.openxmlformats.org/officeDocument/2006/relationships/image" Target="../media/image194.emf"/><Relationship Id="rId12" Type="http://schemas.openxmlformats.org/officeDocument/2006/relationships/image" Target="../media/image199.emf"/><Relationship Id="rId2" Type="http://schemas.openxmlformats.org/officeDocument/2006/relationships/image" Target="../media/image189.emf"/><Relationship Id="rId1" Type="http://schemas.openxmlformats.org/officeDocument/2006/relationships/image" Target="../media/image188.emf"/><Relationship Id="rId6" Type="http://schemas.openxmlformats.org/officeDocument/2006/relationships/image" Target="../media/image193.emf"/><Relationship Id="rId11" Type="http://schemas.openxmlformats.org/officeDocument/2006/relationships/image" Target="../media/image198.emf"/><Relationship Id="rId5" Type="http://schemas.openxmlformats.org/officeDocument/2006/relationships/image" Target="../media/image192.emf"/><Relationship Id="rId15" Type="http://schemas.openxmlformats.org/officeDocument/2006/relationships/image" Target="../media/image202.emf"/><Relationship Id="rId10" Type="http://schemas.openxmlformats.org/officeDocument/2006/relationships/image" Target="../media/image197.emf"/><Relationship Id="rId4" Type="http://schemas.openxmlformats.org/officeDocument/2006/relationships/image" Target="../media/image191.emf"/><Relationship Id="rId9" Type="http://schemas.openxmlformats.org/officeDocument/2006/relationships/image" Target="../media/image196.emf"/><Relationship Id="rId14" Type="http://schemas.openxmlformats.org/officeDocument/2006/relationships/image" Target="../media/image201.emf"/></Relationships>
</file>

<file path=ppt/drawings/_rels/vmlDrawing23.vml.rels><?xml version="1.0" encoding="UTF-8" standalone="yes"?>
<Relationships xmlns="http://schemas.openxmlformats.org/package/2006/relationships"><Relationship Id="rId8" Type="http://schemas.openxmlformats.org/officeDocument/2006/relationships/image" Target="../media/image210.emf"/><Relationship Id="rId13" Type="http://schemas.openxmlformats.org/officeDocument/2006/relationships/image" Target="../media/image198.emf"/><Relationship Id="rId3" Type="http://schemas.openxmlformats.org/officeDocument/2006/relationships/image" Target="../media/image205.emf"/><Relationship Id="rId7" Type="http://schemas.openxmlformats.org/officeDocument/2006/relationships/image" Target="../media/image209.emf"/><Relationship Id="rId12" Type="http://schemas.openxmlformats.org/officeDocument/2006/relationships/image" Target="../media/image197.emf"/><Relationship Id="rId2" Type="http://schemas.openxmlformats.org/officeDocument/2006/relationships/image" Target="../media/image204.emf"/><Relationship Id="rId16" Type="http://schemas.openxmlformats.org/officeDocument/2006/relationships/image" Target="../media/image201.emf"/><Relationship Id="rId1" Type="http://schemas.openxmlformats.org/officeDocument/2006/relationships/image" Target="../media/image203.emf"/><Relationship Id="rId6" Type="http://schemas.openxmlformats.org/officeDocument/2006/relationships/image" Target="../media/image208.emf"/><Relationship Id="rId11" Type="http://schemas.openxmlformats.org/officeDocument/2006/relationships/image" Target="../media/image196.emf"/><Relationship Id="rId5" Type="http://schemas.openxmlformats.org/officeDocument/2006/relationships/image" Target="../media/image207.emf"/><Relationship Id="rId15" Type="http://schemas.openxmlformats.org/officeDocument/2006/relationships/image" Target="../media/image200.emf"/><Relationship Id="rId10" Type="http://schemas.openxmlformats.org/officeDocument/2006/relationships/image" Target="../media/image195.emf"/><Relationship Id="rId4" Type="http://schemas.openxmlformats.org/officeDocument/2006/relationships/image" Target="../media/image206.emf"/><Relationship Id="rId9" Type="http://schemas.openxmlformats.org/officeDocument/2006/relationships/image" Target="../media/image194.emf"/><Relationship Id="rId14" Type="http://schemas.openxmlformats.org/officeDocument/2006/relationships/image" Target="../media/image199.e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7" Type="http://schemas.openxmlformats.org/officeDocument/2006/relationships/image" Target="../media/image23.emf"/><Relationship Id="rId2" Type="http://schemas.openxmlformats.org/officeDocument/2006/relationships/image" Target="../media/image18.emf"/><Relationship Id="rId1" Type="http://schemas.openxmlformats.org/officeDocument/2006/relationships/image" Target="../media/image17.emf"/><Relationship Id="rId6" Type="http://schemas.openxmlformats.org/officeDocument/2006/relationships/image" Target="../media/image22.emf"/><Relationship Id="rId5" Type="http://schemas.openxmlformats.org/officeDocument/2006/relationships/image" Target="../media/image21.emf"/><Relationship Id="rId4" Type="http://schemas.openxmlformats.org/officeDocument/2006/relationships/image" Target="../media/image20.emf"/></Relationships>
</file>

<file path=ppt/drawings/_rels/vmlDrawing4.vml.rels><?xml version="1.0" encoding="UTF-8" standalone="yes"?>
<Relationships xmlns="http://schemas.openxmlformats.org/package/2006/relationships"><Relationship Id="rId8" Type="http://schemas.openxmlformats.org/officeDocument/2006/relationships/image" Target="../media/image31.wmf"/><Relationship Id="rId3" Type="http://schemas.openxmlformats.org/officeDocument/2006/relationships/image" Target="../media/image26.emf"/><Relationship Id="rId7" Type="http://schemas.openxmlformats.org/officeDocument/2006/relationships/image" Target="../media/image30.emf"/><Relationship Id="rId2" Type="http://schemas.openxmlformats.org/officeDocument/2006/relationships/image" Target="../media/image25.emf"/><Relationship Id="rId1" Type="http://schemas.openxmlformats.org/officeDocument/2006/relationships/image" Target="../media/image24.wmf"/><Relationship Id="rId6" Type="http://schemas.openxmlformats.org/officeDocument/2006/relationships/image" Target="../media/image29.emf"/><Relationship Id="rId11" Type="http://schemas.openxmlformats.org/officeDocument/2006/relationships/image" Target="../media/image34.wmf"/><Relationship Id="rId5" Type="http://schemas.openxmlformats.org/officeDocument/2006/relationships/image" Target="../media/image28.emf"/><Relationship Id="rId10" Type="http://schemas.openxmlformats.org/officeDocument/2006/relationships/image" Target="../media/image33.emf"/><Relationship Id="rId4" Type="http://schemas.openxmlformats.org/officeDocument/2006/relationships/image" Target="../media/image27.emf"/><Relationship Id="rId9" Type="http://schemas.openxmlformats.org/officeDocument/2006/relationships/image" Target="../media/image32.emf"/></Relationships>
</file>

<file path=ppt/drawings/_rels/vmlDrawing5.vml.rels><?xml version="1.0" encoding="UTF-8" standalone="yes"?>
<Relationships xmlns="http://schemas.openxmlformats.org/package/2006/relationships"><Relationship Id="rId8" Type="http://schemas.openxmlformats.org/officeDocument/2006/relationships/image" Target="../media/image42.emf"/><Relationship Id="rId3" Type="http://schemas.openxmlformats.org/officeDocument/2006/relationships/image" Target="../media/image37.emf"/><Relationship Id="rId7" Type="http://schemas.openxmlformats.org/officeDocument/2006/relationships/image" Target="../media/image41.emf"/><Relationship Id="rId2" Type="http://schemas.openxmlformats.org/officeDocument/2006/relationships/image" Target="../media/image36.emf"/><Relationship Id="rId1" Type="http://schemas.openxmlformats.org/officeDocument/2006/relationships/image" Target="../media/image35.emf"/><Relationship Id="rId6" Type="http://schemas.openxmlformats.org/officeDocument/2006/relationships/image" Target="../media/image40.emf"/><Relationship Id="rId11" Type="http://schemas.openxmlformats.org/officeDocument/2006/relationships/image" Target="../media/image45.emf"/><Relationship Id="rId5" Type="http://schemas.openxmlformats.org/officeDocument/2006/relationships/image" Target="../media/image39.emf"/><Relationship Id="rId10" Type="http://schemas.openxmlformats.org/officeDocument/2006/relationships/image" Target="../media/image44.emf"/><Relationship Id="rId4" Type="http://schemas.openxmlformats.org/officeDocument/2006/relationships/image" Target="../media/image38.emf"/><Relationship Id="rId9" Type="http://schemas.openxmlformats.org/officeDocument/2006/relationships/image" Target="../media/image43.emf"/></Relationships>
</file>

<file path=ppt/drawings/_rels/vmlDrawing6.vml.rels><?xml version="1.0" encoding="UTF-8" standalone="yes"?>
<Relationships xmlns="http://schemas.openxmlformats.org/package/2006/relationships"><Relationship Id="rId8" Type="http://schemas.openxmlformats.org/officeDocument/2006/relationships/image" Target="../media/image55.wmf"/><Relationship Id="rId3" Type="http://schemas.openxmlformats.org/officeDocument/2006/relationships/image" Target="../media/image50.emf"/><Relationship Id="rId7" Type="http://schemas.openxmlformats.org/officeDocument/2006/relationships/image" Target="../media/image54.emf"/><Relationship Id="rId2" Type="http://schemas.openxmlformats.org/officeDocument/2006/relationships/image" Target="../media/image49.emf"/><Relationship Id="rId1" Type="http://schemas.openxmlformats.org/officeDocument/2006/relationships/image" Target="../media/image48.emf"/><Relationship Id="rId6" Type="http://schemas.openxmlformats.org/officeDocument/2006/relationships/image" Target="../media/image53.emf"/><Relationship Id="rId5" Type="http://schemas.openxmlformats.org/officeDocument/2006/relationships/image" Target="../media/image52.emf"/><Relationship Id="rId4" Type="http://schemas.openxmlformats.org/officeDocument/2006/relationships/image" Target="../media/image51.emf"/><Relationship Id="rId9" Type="http://schemas.openxmlformats.org/officeDocument/2006/relationships/image" Target="../media/image56.emf"/></Relationships>
</file>

<file path=ppt/drawings/_rels/vmlDrawing7.vml.rels><?xml version="1.0" encoding="UTF-8" standalone="yes"?>
<Relationships xmlns="http://schemas.openxmlformats.org/package/2006/relationships"><Relationship Id="rId8" Type="http://schemas.openxmlformats.org/officeDocument/2006/relationships/image" Target="../media/image64.emf"/><Relationship Id="rId3" Type="http://schemas.openxmlformats.org/officeDocument/2006/relationships/image" Target="../media/image59.emf"/><Relationship Id="rId7" Type="http://schemas.openxmlformats.org/officeDocument/2006/relationships/image" Target="../media/image63.emf"/><Relationship Id="rId2" Type="http://schemas.openxmlformats.org/officeDocument/2006/relationships/image" Target="../media/image58.emf"/><Relationship Id="rId1" Type="http://schemas.openxmlformats.org/officeDocument/2006/relationships/image" Target="../media/image57.emf"/><Relationship Id="rId6" Type="http://schemas.openxmlformats.org/officeDocument/2006/relationships/image" Target="../media/image62.emf"/><Relationship Id="rId5" Type="http://schemas.openxmlformats.org/officeDocument/2006/relationships/image" Target="../media/image61.emf"/><Relationship Id="rId10" Type="http://schemas.openxmlformats.org/officeDocument/2006/relationships/image" Target="../media/image50.emf"/><Relationship Id="rId4" Type="http://schemas.openxmlformats.org/officeDocument/2006/relationships/image" Target="../media/image60.emf"/><Relationship Id="rId9" Type="http://schemas.openxmlformats.org/officeDocument/2006/relationships/image" Target="../media/image65.e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71.emf"/><Relationship Id="rId1" Type="http://schemas.openxmlformats.org/officeDocument/2006/relationships/image" Target="../media/image70.emf"/></Relationships>
</file>

<file path=ppt/drawings/_rels/vmlDrawing9.vml.rels><?xml version="1.0" encoding="UTF-8" standalone="yes"?>
<Relationships xmlns="http://schemas.openxmlformats.org/package/2006/relationships"><Relationship Id="rId8" Type="http://schemas.openxmlformats.org/officeDocument/2006/relationships/image" Target="../media/image79.wmf"/><Relationship Id="rId13" Type="http://schemas.openxmlformats.org/officeDocument/2006/relationships/image" Target="../media/image84.wmf"/><Relationship Id="rId3" Type="http://schemas.openxmlformats.org/officeDocument/2006/relationships/image" Target="../media/image74.emf"/><Relationship Id="rId7" Type="http://schemas.openxmlformats.org/officeDocument/2006/relationships/image" Target="../media/image78.emf"/><Relationship Id="rId12" Type="http://schemas.openxmlformats.org/officeDocument/2006/relationships/image" Target="../media/image83.wmf"/><Relationship Id="rId2" Type="http://schemas.openxmlformats.org/officeDocument/2006/relationships/image" Target="../media/image73.emf"/><Relationship Id="rId1" Type="http://schemas.openxmlformats.org/officeDocument/2006/relationships/image" Target="../media/image72.emf"/><Relationship Id="rId6" Type="http://schemas.openxmlformats.org/officeDocument/2006/relationships/image" Target="../media/image77.emf"/><Relationship Id="rId11" Type="http://schemas.openxmlformats.org/officeDocument/2006/relationships/image" Target="../media/image82.wmf"/><Relationship Id="rId5" Type="http://schemas.openxmlformats.org/officeDocument/2006/relationships/image" Target="../media/image76.emf"/><Relationship Id="rId15" Type="http://schemas.openxmlformats.org/officeDocument/2006/relationships/image" Target="../media/image86.emf"/><Relationship Id="rId10" Type="http://schemas.openxmlformats.org/officeDocument/2006/relationships/image" Target="../media/image81.wmf"/><Relationship Id="rId4" Type="http://schemas.openxmlformats.org/officeDocument/2006/relationships/image" Target="../media/image75.emf"/><Relationship Id="rId9" Type="http://schemas.openxmlformats.org/officeDocument/2006/relationships/image" Target="../media/image80.wmf"/><Relationship Id="rId14" Type="http://schemas.openxmlformats.org/officeDocument/2006/relationships/image" Target="../media/image85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320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321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321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68FE238E-0CD2-4E9C-9E22-00658AA523B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1928440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4848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14848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14848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4848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88377C0C-5F7F-4541-A107-4026EE911D6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695643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19378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11779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27560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62707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78930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6990341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813322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978403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834679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093550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5731322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008988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65513879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694557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99401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1358742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41879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63889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3110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152190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8364163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6342112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00182F"/>
            </a:gs>
            <a:gs pos="100000">
              <a:srgbClr val="00336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AutoShape 7"/>
          <p:cNvSpPr>
            <a:spLocks noChangeArrowheads="1"/>
          </p:cNvSpPr>
          <p:nvPr/>
        </p:nvSpPr>
        <p:spPr bwMode="auto">
          <a:xfrm>
            <a:off x="-25400" y="0"/>
            <a:ext cx="9204325" cy="6858000"/>
          </a:xfrm>
          <a:prstGeom prst="bevel">
            <a:avLst>
              <a:gd name="adj" fmla="val 1273"/>
            </a:avLst>
          </a:prstGeom>
          <a:solidFill>
            <a:srgbClr val="006699"/>
          </a:solidFill>
          <a:ln w="9525">
            <a:solidFill>
              <a:srgbClr val="006699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 eaLnBrk="1" hangingPunct="1">
              <a:defRPr/>
            </a:pPr>
            <a:endParaRPr lang="zh-CN" altLang="en-US" smtClean="0"/>
          </a:p>
        </p:txBody>
      </p:sp>
      <p:sp>
        <p:nvSpPr>
          <p:cNvPr id="1027" name="Rectangle 8"/>
          <p:cNvSpPr>
            <a:spLocks noChangeArrowheads="1"/>
          </p:cNvSpPr>
          <p:nvPr/>
        </p:nvSpPr>
        <p:spPr bwMode="auto">
          <a:xfrm>
            <a:off x="250825" y="265113"/>
            <a:ext cx="8626475" cy="6330950"/>
          </a:xfrm>
          <a:prstGeom prst="rect">
            <a:avLst/>
          </a:prstGeom>
          <a:noFill/>
          <a:ln w="12700">
            <a:solidFill>
              <a:srgbClr val="FF0000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6699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 eaLnBrk="1" hangingPunct="1">
              <a:defRPr/>
            </a:pPr>
            <a:endParaRPr lang="zh-CN" altLang="en-US" smtClean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93" r:id="rId1"/>
    <p:sldLayoutId id="2147483894" r:id="rId2"/>
    <p:sldLayoutId id="2147483895" r:id="rId3"/>
    <p:sldLayoutId id="2147483896" r:id="rId4"/>
    <p:sldLayoutId id="2147483897" r:id="rId5"/>
    <p:sldLayoutId id="2147483898" r:id="rId6"/>
    <p:sldLayoutId id="2147483899" r:id="rId7"/>
    <p:sldLayoutId id="2147483900" r:id="rId8"/>
    <p:sldLayoutId id="2147483901" r:id="rId9"/>
    <p:sldLayoutId id="2147483902" r:id="rId10"/>
    <p:sldLayoutId id="2147483903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00182F"/>
            </a:gs>
            <a:gs pos="100000">
              <a:srgbClr val="00336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AutoShape 7"/>
          <p:cNvSpPr>
            <a:spLocks noChangeArrowheads="1"/>
          </p:cNvSpPr>
          <p:nvPr/>
        </p:nvSpPr>
        <p:spPr bwMode="auto">
          <a:xfrm>
            <a:off x="-25400" y="0"/>
            <a:ext cx="9204325" cy="6858000"/>
          </a:xfrm>
          <a:prstGeom prst="bevel">
            <a:avLst>
              <a:gd name="adj" fmla="val 1273"/>
            </a:avLst>
          </a:prstGeom>
          <a:solidFill>
            <a:srgbClr val="006699"/>
          </a:solidFill>
          <a:ln w="9525">
            <a:solidFill>
              <a:srgbClr val="006699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 eaLnBrk="1" hangingPunct="1">
              <a:defRPr/>
            </a:pPr>
            <a:endParaRPr lang="zh-CN" altLang="en-US" b="0" smtClean="0">
              <a:solidFill>
                <a:srgbClr val="000000"/>
              </a:solidFill>
            </a:endParaRPr>
          </a:p>
        </p:txBody>
      </p:sp>
      <p:sp>
        <p:nvSpPr>
          <p:cNvPr id="2051" name="Rectangle 8"/>
          <p:cNvSpPr>
            <a:spLocks noChangeArrowheads="1"/>
          </p:cNvSpPr>
          <p:nvPr/>
        </p:nvSpPr>
        <p:spPr bwMode="auto">
          <a:xfrm>
            <a:off x="250825" y="265113"/>
            <a:ext cx="8626475" cy="6330950"/>
          </a:xfrm>
          <a:prstGeom prst="rect">
            <a:avLst/>
          </a:prstGeom>
          <a:noFill/>
          <a:ln w="12700">
            <a:solidFill>
              <a:srgbClr val="FF0000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6699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 eaLnBrk="1" hangingPunct="1">
              <a:defRPr/>
            </a:pPr>
            <a:endParaRPr lang="zh-CN" altLang="en-US" b="0" smtClean="0">
              <a:solidFill>
                <a:srgbClr val="000000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04" r:id="rId1"/>
    <p:sldLayoutId id="2147483905" r:id="rId2"/>
    <p:sldLayoutId id="2147483906" r:id="rId3"/>
    <p:sldLayoutId id="2147483907" r:id="rId4"/>
    <p:sldLayoutId id="2147483908" r:id="rId5"/>
    <p:sldLayoutId id="2147483909" r:id="rId6"/>
    <p:sldLayoutId id="2147483910" r:id="rId7"/>
    <p:sldLayoutId id="2147483911" r:id="rId8"/>
    <p:sldLayoutId id="2147483912" r:id="rId9"/>
    <p:sldLayoutId id="2147483913" r:id="rId10"/>
    <p:sldLayoutId id="2147483914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4.bin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71.emf"/><Relationship Id="rId5" Type="http://schemas.openxmlformats.org/officeDocument/2006/relationships/oleObject" Target="../embeddings/oleObject65.bin"/><Relationship Id="rId4" Type="http://schemas.openxmlformats.org/officeDocument/2006/relationships/image" Target="../media/image70.e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emf"/><Relationship Id="rId13" Type="http://schemas.openxmlformats.org/officeDocument/2006/relationships/oleObject" Target="../embeddings/oleObject71.bin"/><Relationship Id="rId18" Type="http://schemas.openxmlformats.org/officeDocument/2006/relationships/image" Target="../media/image79.wmf"/><Relationship Id="rId26" Type="http://schemas.openxmlformats.org/officeDocument/2006/relationships/image" Target="../media/image83.wmf"/><Relationship Id="rId3" Type="http://schemas.openxmlformats.org/officeDocument/2006/relationships/oleObject" Target="../embeddings/oleObject66.bin"/><Relationship Id="rId21" Type="http://schemas.openxmlformats.org/officeDocument/2006/relationships/oleObject" Target="../embeddings/oleObject75.bin"/><Relationship Id="rId7" Type="http://schemas.openxmlformats.org/officeDocument/2006/relationships/oleObject" Target="../embeddings/oleObject68.bin"/><Relationship Id="rId12" Type="http://schemas.openxmlformats.org/officeDocument/2006/relationships/image" Target="../media/image76.emf"/><Relationship Id="rId17" Type="http://schemas.openxmlformats.org/officeDocument/2006/relationships/oleObject" Target="../embeddings/oleObject73.bin"/><Relationship Id="rId25" Type="http://schemas.openxmlformats.org/officeDocument/2006/relationships/oleObject" Target="../embeddings/oleObject77.bin"/><Relationship Id="rId2" Type="http://schemas.openxmlformats.org/officeDocument/2006/relationships/slideLayout" Target="../slideLayouts/slideLayout18.xml"/><Relationship Id="rId16" Type="http://schemas.openxmlformats.org/officeDocument/2006/relationships/image" Target="../media/image78.emf"/><Relationship Id="rId20" Type="http://schemas.openxmlformats.org/officeDocument/2006/relationships/image" Target="../media/image80.wmf"/><Relationship Id="rId29" Type="http://schemas.openxmlformats.org/officeDocument/2006/relationships/oleObject" Target="../embeddings/oleObject79.bin"/><Relationship Id="rId1" Type="http://schemas.openxmlformats.org/officeDocument/2006/relationships/vmlDrawing" Target="../drawings/vmlDrawing9.vml"/><Relationship Id="rId6" Type="http://schemas.openxmlformats.org/officeDocument/2006/relationships/image" Target="../media/image73.emf"/><Relationship Id="rId11" Type="http://schemas.openxmlformats.org/officeDocument/2006/relationships/oleObject" Target="../embeddings/oleObject70.bin"/><Relationship Id="rId24" Type="http://schemas.openxmlformats.org/officeDocument/2006/relationships/image" Target="../media/image82.wmf"/><Relationship Id="rId32" Type="http://schemas.openxmlformats.org/officeDocument/2006/relationships/image" Target="../media/image86.emf"/><Relationship Id="rId5" Type="http://schemas.openxmlformats.org/officeDocument/2006/relationships/oleObject" Target="../embeddings/oleObject67.bin"/><Relationship Id="rId15" Type="http://schemas.openxmlformats.org/officeDocument/2006/relationships/oleObject" Target="../embeddings/oleObject72.bin"/><Relationship Id="rId23" Type="http://schemas.openxmlformats.org/officeDocument/2006/relationships/oleObject" Target="../embeddings/oleObject76.bin"/><Relationship Id="rId28" Type="http://schemas.openxmlformats.org/officeDocument/2006/relationships/image" Target="../media/image84.wmf"/><Relationship Id="rId10" Type="http://schemas.openxmlformats.org/officeDocument/2006/relationships/image" Target="../media/image75.emf"/><Relationship Id="rId19" Type="http://schemas.openxmlformats.org/officeDocument/2006/relationships/oleObject" Target="../embeddings/oleObject74.bin"/><Relationship Id="rId31" Type="http://schemas.openxmlformats.org/officeDocument/2006/relationships/oleObject" Target="../embeddings/oleObject80.bin"/><Relationship Id="rId4" Type="http://schemas.openxmlformats.org/officeDocument/2006/relationships/image" Target="../media/image72.emf"/><Relationship Id="rId9" Type="http://schemas.openxmlformats.org/officeDocument/2006/relationships/oleObject" Target="../embeddings/oleObject69.bin"/><Relationship Id="rId14" Type="http://schemas.openxmlformats.org/officeDocument/2006/relationships/image" Target="../media/image77.emf"/><Relationship Id="rId22" Type="http://schemas.openxmlformats.org/officeDocument/2006/relationships/image" Target="../media/image81.wmf"/><Relationship Id="rId27" Type="http://schemas.openxmlformats.org/officeDocument/2006/relationships/oleObject" Target="../embeddings/oleObject78.bin"/><Relationship Id="rId30" Type="http://schemas.openxmlformats.org/officeDocument/2006/relationships/image" Target="../media/image85.w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emf"/><Relationship Id="rId13" Type="http://schemas.openxmlformats.org/officeDocument/2006/relationships/oleObject" Target="../embeddings/oleObject86.bin"/><Relationship Id="rId3" Type="http://schemas.openxmlformats.org/officeDocument/2006/relationships/oleObject" Target="../embeddings/oleObject81.bin"/><Relationship Id="rId7" Type="http://schemas.openxmlformats.org/officeDocument/2006/relationships/oleObject" Target="../embeddings/oleObject83.bin"/><Relationship Id="rId12" Type="http://schemas.openxmlformats.org/officeDocument/2006/relationships/image" Target="../media/image90.wmf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88.emf"/><Relationship Id="rId11" Type="http://schemas.openxmlformats.org/officeDocument/2006/relationships/oleObject" Target="../embeddings/oleObject85.bin"/><Relationship Id="rId5" Type="http://schemas.openxmlformats.org/officeDocument/2006/relationships/oleObject" Target="../embeddings/oleObject82.bin"/><Relationship Id="rId10" Type="http://schemas.openxmlformats.org/officeDocument/2006/relationships/image" Target="../media/image86.emf"/><Relationship Id="rId4" Type="http://schemas.openxmlformats.org/officeDocument/2006/relationships/image" Target="../media/image87.emf"/><Relationship Id="rId9" Type="http://schemas.openxmlformats.org/officeDocument/2006/relationships/oleObject" Target="../embeddings/oleObject84.bin"/><Relationship Id="rId14" Type="http://schemas.openxmlformats.org/officeDocument/2006/relationships/image" Target="../media/image91.w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wmf"/><Relationship Id="rId13" Type="http://schemas.openxmlformats.org/officeDocument/2006/relationships/oleObject" Target="../embeddings/oleObject92.bin"/><Relationship Id="rId3" Type="http://schemas.openxmlformats.org/officeDocument/2006/relationships/oleObject" Target="../embeddings/oleObject87.bin"/><Relationship Id="rId7" Type="http://schemas.openxmlformats.org/officeDocument/2006/relationships/oleObject" Target="../embeddings/oleObject89.bin"/><Relationship Id="rId12" Type="http://schemas.openxmlformats.org/officeDocument/2006/relationships/image" Target="../media/image74.emf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93.emf"/><Relationship Id="rId11" Type="http://schemas.openxmlformats.org/officeDocument/2006/relationships/oleObject" Target="../embeddings/oleObject91.bin"/><Relationship Id="rId5" Type="http://schemas.openxmlformats.org/officeDocument/2006/relationships/oleObject" Target="../embeddings/oleObject88.bin"/><Relationship Id="rId10" Type="http://schemas.openxmlformats.org/officeDocument/2006/relationships/image" Target="../media/image73.emf"/><Relationship Id="rId4" Type="http://schemas.openxmlformats.org/officeDocument/2006/relationships/image" Target="../media/image92.emf"/><Relationship Id="rId9" Type="http://schemas.openxmlformats.org/officeDocument/2006/relationships/oleObject" Target="../embeddings/oleObject90.bin"/><Relationship Id="rId14" Type="http://schemas.openxmlformats.org/officeDocument/2006/relationships/image" Target="../media/image95.e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emf"/><Relationship Id="rId13" Type="http://schemas.openxmlformats.org/officeDocument/2006/relationships/oleObject" Target="../embeddings/oleObject98.bin"/><Relationship Id="rId3" Type="http://schemas.openxmlformats.org/officeDocument/2006/relationships/oleObject" Target="../embeddings/oleObject93.bin"/><Relationship Id="rId7" Type="http://schemas.openxmlformats.org/officeDocument/2006/relationships/oleObject" Target="../embeddings/oleObject95.bin"/><Relationship Id="rId12" Type="http://schemas.openxmlformats.org/officeDocument/2006/relationships/image" Target="../media/image100.emf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97.emf"/><Relationship Id="rId11" Type="http://schemas.openxmlformats.org/officeDocument/2006/relationships/oleObject" Target="../embeddings/oleObject97.bin"/><Relationship Id="rId5" Type="http://schemas.openxmlformats.org/officeDocument/2006/relationships/oleObject" Target="../embeddings/oleObject94.bin"/><Relationship Id="rId10" Type="http://schemas.openxmlformats.org/officeDocument/2006/relationships/image" Target="../media/image99.emf"/><Relationship Id="rId4" Type="http://schemas.openxmlformats.org/officeDocument/2006/relationships/image" Target="../media/image96.emf"/><Relationship Id="rId9" Type="http://schemas.openxmlformats.org/officeDocument/2006/relationships/oleObject" Target="../embeddings/oleObject96.bin"/><Relationship Id="rId14" Type="http://schemas.openxmlformats.org/officeDocument/2006/relationships/image" Target="../media/image101.em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emf"/><Relationship Id="rId13" Type="http://schemas.openxmlformats.org/officeDocument/2006/relationships/oleObject" Target="../embeddings/oleObject104.bin"/><Relationship Id="rId18" Type="http://schemas.openxmlformats.org/officeDocument/2006/relationships/image" Target="../media/image109.emf"/><Relationship Id="rId3" Type="http://schemas.openxmlformats.org/officeDocument/2006/relationships/oleObject" Target="../embeddings/oleObject99.bin"/><Relationship Id="rId21" Type="http://schemas.openxmlformats.org/officeDocument/2006/relationships/oleObject" Target="../embeddings/oleObject108.bin"/><Relationship Id="rId7" Type="http://schemas.openxmlformats.org/officeDocument/2006/relationships/oleObject" Target="../embeddings/oleObject101.bin"/><Relationship Id="rId12" Type="http://schemas.openxmlformats.org/officeDocument/2006/relationships/image" Target="../media/image106.emf"/><Relationship Id="rId17" Type="http://schemas.openxmlformats.org/officeDocument/2006/relationships/oleObject" Target="../embeddings/oleObject106.bin"/><Relationship Id="rId2" Type="http://schemas.openxmlformats.org/officeDocument/2006/relationships/slideLayout" Target="../slideLayouts/slideLayout18.xml"/><Relationship Id="rId16" Type="http://schemas.openxmlformats.org/officeDocument/2006/relationships/image" Target="../media/image108.emf"/><Relationship Id="rId20" Type="http://schemas.openxmlformats.org/officeDocument/2006/relationships/image" Target="../media/image110.emf"/><Relationship Id="rId1" Type="http://schemas.openxmlformats.org/officeDocument/2006/relationships/vmlDrawing" Target="../drawings/vmlDrawing13.vml"/><Relationship Id="rId6" Type="http://schemas.openxmlformats.org/officeDocument/2006/relationships/image" Target="../media/image103.emf"/><Relationship Id="rId11" Type="http://schemas.openxmlformats.org/officeDocument/2006/relationships/oleObject" Target="../embeddings/oleObject103.bin"/><Relationship Id="rId24" Type="http://schemas.openxmlformats.org/officeDocument/2006/relationships/image" Target="../media/image112.emf"/><Relationship Id="rId5" Type="http://schemas.openxmlformats.org/officeDocument/2006/relationships/oleObject" Target="../embeddings/oleObject100.bin"/><Relationship Id="rId15" Type="http://schemas.openxmlformats.org/officeDocument/2006/relationships/oleObject" Target="../embeddings/oleObject105.bin"/><Relationship Id="rId23" Type="http://schemas.openxmlformats.org/officeDocument/2006/relationships/oleObject" Target="../embeddings/oleObject109.bin"/><Relationship Id="rId10" Type="http://schemas.openxmlformats.org/officeDocument/2006/relationships/image" Target="../media/image105.emf"/><Relationship Id="rId19" Type="http://schemas.openxmlformats.org/officeDocument/2006/relationships/oleObject" Target="../embeddings/oleObject107.bin"/><Relationship Id="rId4" Type="http://schemas.openxmlformats.org/officeDocument/2006/relationships/image" Target="../media/image102.emf"/><Relationship Id="rId9" Type="http://schemas.openxmlformats.org/officeDocument/2006/relationships/oleObject" Target="../embeddings/oleObject102.bin"/><Relationship Id="rId14" Type="http://schemas.openxmlformats.org/officeDocument/2006/relationships/image" Target="../media/image107.emf"/><Relationship Id="rId22" Type="http://schemas.openxmlformats.org/officeDocument/2006/relationships/image" Target="../media/image111.em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emf"/><Relationship Id="rId13" Type="http://schemas.openxmlformats.org/officeDocument/2006/relationships/oleObject" Target="../embeddings/oleObject115.bin"/><Relationship Id="rId18" Type="http://schemas.openxmlformats.org/officeDocument/2006/relationships/image" Target="../media/image120.emf"/><Relationship Id="rId26" Type="http://schemas.openxmlformats.org/officeDocument/2006/relationships/image" Target="../media/image124.emf"/><Relationship Id="rId3" Type="http://schemas.openxmlformats.org/officeDocument/2006/relationships/oleObject" Target="../embeddings/oleObject110.bin"/><Relationship Id="rId21" Type="http://schemas.openxmlformats.org/officeDocument/2006/relationships/oleObject" Target="../embeddings/oleObject119.bin"/><Relationship Id="rId7" Type="http://schemas.openxmlformats.org/officeDocument/2006/relationships/oleObject" Target="../embeddings/oleObject112.bin"/><Relationship Id="rId12" Type="http://schemas.openxmlformats.org/officeDocument/2006/relationships/image" Target="../media/image117.emf"/><Relationship Id="rId17" Type="http://schemas.openxmlformats.org/officeDocument/2006/relationships/oleObject" Target="../embeddings/oleObject117.bin"/><Relationship Id="rId25" Type="http://schemas.openxmlformats.org/officeDocument/2006/relationships/oleObject" Target="../embeddings/oleObject121.bin"/><Relationship Id="rId2" Type="http://schemas.openxmlformats.org/officeDocument/2006/relationships/slideLayout" Target="../slideLayouts/slideLayout18.xml"/><Relationship Id="rId16" Type="http://schemas.openxmlformats.org/officeDocument/2006/relationships/image" Target="../media/image119.emf"/><Relationship Id="rId20" Type="http://schemas.openxmlformats.org/officeDocument/2006/relationships/image" Target="../media/image121.emf"/><Relationship Id="rId29" Type="http://schemas.openxmlformats.org/officeDocument/2006/relationships/oleObject" Target="../embeddings/oleObject123.bin"/><Relationship Id="rId1" Type="http://schemas.openxmlformats.org/officeDocument/2006/relationships/vmlDrawing" Target="../drawings/vmlDrawing14.vml"/><Relationship Id="rId6" Type="http://schemas.openxmlformats.org/officeDocument/2006/relationships/image" Target="../media/image114.emf"/><Relationship Id="rId11" Type="http://schemas.openxmlformats.org/officeDocument/2006/relationships/oleObject" Target="../embeddings/oleObject114.bin"/><Relationship Id="rId24" Type="http://schemas.openxmlformats.org/officeDocument/2006/relationships/image" Target="../media/image123.emf"/><Relationship Id="rId32" Type="http://schemas.openxmlformats.org/officeDocument/2006/relationships/image" Target="../media/image127.emf"/><Relationship Id="rId5" Type="http://schemas.openxmlformats.org/officeDocument/2006/relationships/oleObject" Target="../embeddings/oleObject111.bin"/><Relationship Id="rId15" Type="http://schemas.openxmlformats.org/officeDocument/2006/relationships/oleObject" Target="../embeddings/oleObject116.bin"/><Relationship Id="rId23" Type="http://schemas.openxmlformats.org/officeDocument/2006/relationships/oleObject" Target="../embeddings/oleObject120.bin"/><Relationship Id="rId28" Type="http://schemas.openxmlformats.org/officeDocument/2006/relationships/image" Target="../media/image125.wmf"/><Relationship Id="rId10" Type="http://schemas.openxmlformats.org/officeDocument/2006/relationships/image" Target="../media/image116.emf"/><Relationship Id="rId19" Type="http://schemas.openxmlformats.org/officeDocument/2006/relationships/oleObject" Target="../embeddings/oleObject118.bin"/><Relationship Id="rId31" Type="http://schemas.openxmlformats.org/officeDocument/2006/relationships/oleObject" Target="../embeddings/oleObject124.bin"/><Relationship Id="rId4" Type="http://schemas.openxmlformats.org/officeDocument/2006/relationships/image" Target="../media/image113.emf"/><Relationship Id="rId9" Type="http://schemas.openxmlformats.org/officeDocument/2006/relationships/oleObject" Target="../embeddings/oleObject113.bin"/><Relationship Id="rId14" Type="http://schemas.openxmlformats.org/officeDocument/2006/relationships/image" Target="../media/image118.emf"/><Relationship Id="rId22" Type="http://schemas.openxmlformats.org/officeDocument/2006/relationships/image" Target="../media/image122.emf"/><Relationship Id="rId27" Type="http://schemas.openxmlformats.org/officeDocument/2006/relationships/oleObject" Target="../embeddings/oleObject122.bin"/><Relationship Id="rId30" Type="http://schemas.openxmlformats.org/officeDocument/2006/relationships/image" Target="../media/image126.em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emf"/><Relationship Id="rId13" Type="http://schemas.openxmlformats.org/officeDocument/2006/relationships/oleObject" Target="../embeddings/oleObject130.bin"/><Relationship Id="rId18" Type="http://schemas.openxmlformats.org/officeDocument/2006/relationships/image" Target="../media/image127.emf"/><Relationship Id="rId3" Type="http://schemas.openxmlformats.org/officeDocument/2006/relationships/oleObject" Target="../embeddings/oleObject125.bin"/><Relationship Id="rId7" Type="http://schemas.openxmlformats.org/officeDocument/2006/relationships/oleObject" Target="../embeddings/oleObject127.bin"/><Relationship Id="rId12" Type="http://schemas.openxmlformats.org/officeDocument/2006/relationships/image" Target="../media/image132.emf"/><Relationship Id="rId17" Type="http://schemas.openxmlformats.org/officeDocument/2006/relationships/oleObject" Target="../embeddings/oleObject132.bin"/><Relationship Id="rId2" Type="http://schemas.openxmlformats.org/officeDocument/2006/relationships/slideLayout" Target="../slideLayouts/slideLayout18.xml"/><Relationship Id="rId16" Type="http://schemas.openxmlformats.org/officeDocument/2006/relationships/image" Target="../media/image134.emf"/><Relationship Id="rId1" Type="http://schemas.openxmlformats.org/officeDocument/2006/relationships/vmlDrawing" Target="../drawings/vmlDrawing15.vml"/><Relationship Id="rId6" Type="http://schemas.openxmlformats.org/officeDocument/2006/relationships/image" Target="../media/image129.emf"/><Relationship Id="rId11" Type="http://schemas.openxmlformats.org/officeDocument/2006/relationships/oleObject" Target="../embeddings/oleObject129.bin"/><Relationship Id="rId5" Type="http://schemas.openxmlformats.org/officeDocument/2006/relationships/oleObject" Target="../embeddings/oleObject126.bin"/><Relationship Id="rId15" Type="http://schemas.openxmlformats.org/officeDocument/2006/relationships/oleObject" Target="../embeddings/oleObject131.bin"/><Relationship Id="rId10" Type="http://schemas.openxmlformats.org/officeDocument/2006/relationships/image" Target="../media/image131.emf"/><Relationship Id="rId4" Type="http://schemas.openxmlformats.org/officeDocument/2006/relationships/image" Target="../media/image128.emf"/><Relationship Id="rId9" Type="http://schemas.openxmlformats.org/officeDocument/2006/relationships/oleObject" Target="../embeddings/oleObject128.bin"/><Relationship Id="rId14" Type="http://schemas.openxmlformats.org/officeDocument/2006/relationships/image" Target="../media/image133.em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emf"/><Relationship Id="rId13" Type="http://schemas.openxmlformats.org/officeDocument/2006/relationships/oleObject" Target="../embeddings/oleObject138.bin"/><Relationship Id="rId3" Type="http://schemas.openxmlformats.org/officeDocument/2006/relationships/oleObject" Target="../embeddings/oleObject133.bin"/><Relationship Id="rId7" Type="http://schemas.openxmlformats.org/officeDocument/2006/relationships/oleObject" Target="../embeddings/oleObject135.bin"/><Relationship Id="rId12" Type="http://schemas.openxmlformats.org/officeDocument/2006/relationships/image" Target="../media/image139.wmf"/><Relationship Id="rId2" Type="http://schemas.openxmlformats.org/officeDocument/2006/relationships/slideLayout" Target="../slideLayouts/slideLayout18.xml"/><Relationship Id="rId16" Type="http://schemas.openxmlformats.org/officeDocument/2006/relationships/image" Target="../media/image141.emf"/><Relationship Id="rId1" Type="http://schemas.openxmlformats.org/officeDocument/2006/relationships/vmlDrawing" Target="../drawings/vmlDrawing16.vml"/><Relationship Id="rId6" Type="http://schemas.openxmlformats.org/officeDocument/2006/relationships/image" Target="../media/image136.emf"/><Relationship Id="rId11" Type="http://schemas.openxmlformats.org/officeDocument/2006/relationships/oleObject" Target="../embeddings/oleObject137.bin"/><Relationship Id="rId5" Type="http://schemas.openxmlformats.org/officeDocument/2006/relationships/oleObject" Target="../embeddings/oleObject134.bin"/><Relationship Id="rId15" Type="http://schemas.openxmlformats.org/officeDocument/2006/relationships/oleObject" Target="../embeddings/oleObject139.bin"/><Relationship Id="rId10" Type="http://schemas.openxmlformats.org/officeDocument/2006/relationships/image" Target="../media/image138.wmf"/><Relationship Id="rId4" Type="http://schemas.openxmlformats.org/officeDocument/2006/relationships/image" Target="../media/image135.emf"/><Relationship Id="rId9" Type="http://schemas.openxmlformats.org/officeDocument/2006/relationships/oleObject" Target="../embeddings/oleObject136.bin"/><Relationship Id="rId14" Type="http://schemas.openxmlformats.org/officeDocument/2006/relationships/image" Target="../media/image140.em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emf"/><Relationship Id="rId13" Type="http://schemas.openxmlformats.org/officeDocument/2006/relationships/oleObject" Target="../embeddings/oleObject145.bin"/><Relationship Id="rId18" Type="http://schemas.openxmlformats.org/officeDocument/2006/relationships/image" Target="../media/image149.wmf"/><Relationship Id="rId3" Type="http://schemas.openxmlformats.org/officeDocument/2006/relationships/oleObject" Target="../embeddings/oleObject140.bin"/><Relationship Id="rId7" Type="http://schemas.openxmlformats.org/officeDocument/2006/relationships/oleObject" Target="../embeddings/oleObject142.bin"/><Relationship Id="rId12" Type="http://schemas.openxmlformats.org/officeDocument/2006/relationships/image" Target="../media/image146.emf"/><Relationship Id="rId17" Type="http://schemas.openxmlformats.org/officeDocument/2006/relationships/oleObject" Target="../embeddings/oleObject147.bin"/><Relationship Id="rId2" Type="http://schemas.openxmlformats.org/officeDocument/2006/relationships/slideLayout" Target="../slideLayouts/slideLayout18.xml"/><Relationship Id="rId16" Type="http://schemas.openxmlformats.org/officeDocument/2006/relationships/image" Target="../media/image148.wmf"/><Relationship Id="rId20" Type="http://schemas.openxmlformats.org/officeDocument/2006/relationships/image" Target="../media/image150.emf"/><Relationship Id="rId1" Type="http://schemas.openxmlformats.org/officeDocument/2006/relationships/vmlDrawing" Target="../drawings/vmlDrawing17.vml"/><Relationship Id="rId6" Type="http://schemas.openxmlformats.org/officeDocument/2006/relationships/image" Target="../media/image143.emf"/><Relationship Id="rId11" Type="http://schemas.openxmlformats.org/officeDocument/2006/relationships/oleObject" Target="../embeddings/oleObject144.bin"/><Relationship Id="rId5" Type="http://schemas.openxmlformats.org/officeDocument/2006/relationships/oleObject" Target="../embeddings/oleObject141.bin"/><Relationship Id="rId15" Type="http://schemas.openxmlformats.org/officeDocument/2006/relationships/oleObject" Target="../embeddings/oleObject146.bin"/><Relationship Id="rId10" Type="http://schemas.openxmlformats.org/officeDocument/2006/relationships/image" Target="../media/image145.wmf"/><Relationship Id="rId19" Type="http://schemas.openxmlformats.org/officeDocument/2006/relationships/oleObject" Target="../embeddings/oleObject148.bin"/><Relationship Id="rId4" Type="http://schemas.openxmlformats.org/officeDocument/2006/relationships/image" Target="../media/image142.emf"/><Relationship Id="rId9" Type="http://schemas.openxmlformats.org/officeDocument/2006/relationships/oleObject" Target="../embeddings/oleObject143.bin"/><Relationship Id="rId14" Type="http://schemas.openxmlformats.org/officeDocument/2006/relationships/image" Target="../media/image147.em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wmf"/><Relationship Id="rId13" Type="http://schemas.openxmlformats.org/officeDocument/2006/relationships/oleObject" Target="../embeddings/oleObject6.bin"/><Relationship Id="rId18" Type="http://schemas.openxmlformats.org/officeDocument/2006/relationships/image" Target="../media/image9.w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12" Type="http://schemas.openxmlformats.org/officeDocument/2006/relationships/image" Target="../media/image6.wmf"/><Relationship Id="rId17" Type="http://schemas.openxmlformats.org/officeDocument/2006/relationships/oleObject" Target="../embeddings/oleObject8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8.wmf"/><Relationship Id="rId20" Type="http://schemas.openxmlformats.org/officeDocument/2006/relationships/image" Target="../media/image10.wmf"/><Relationship Id="rId1" Type="http://schemas.openxmlformats.org/officeDocument/2006/relationships/vmlDrawing" Target="../drawings/vmlDrawing1.vml"/><Relationship Id="rId6" Type="http://schemas.openxmlformats.org/officeDocument/2006/relationships/image" Target="../media/image3.emf"/><Relationship Id="rId11" Type="http://schemas.openxmlformats.org/officeDocument/2006/relationships/oleObject" Target="../embeddings/oleObject5.bin"/><Relationship Id="rId5" Type="http://schemas.openxmlformats.org/officeDocument/2006/relationships/oleObject" Target="../embeddings/oleObject2.bin"/><Relationship Id="rId15" Type="http://schemas.openxmlformats.org/officeDocument/2006/relationships/oleObject" Target="../embeddings/oleObject7.bin"/><Relationship Id="rId10" Type="http://schemas.openxmlformats.org/officeDocument/2006/relationships/image" Target="../media/image5.wmf"/><Relationship Id="rId19" Type="http://schemas.openxmlformats.org/officeDocument/2006/relationships/oleObject" Target="../embeddings/oleObject9.bin"/><Relationship Id="rId4" Type="http://schemas.openxmlformats.org/officeDocument/2006/relationships/image" Target="../media/image2.emf"/><Relationship Id="rId9" Type="http://schemas.openxmlformats.org/officeDocument/2006/relationships/oleObject" Target="../embeddings/oleObject4.bin"/><Relationship Id="rId14" Type="http://schemas.openxmlformats.org/officeDocument/2006/relationships/image" Target="../media/image7.wmf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emf"/><Relationship Id="rId13" Type="http://schemas.openxmlformats.org/officeDocument/2006/relationships/oleObject" Target="../embeddings/oleObject154.bin"/><Relationship Id="rId18" Type="http://schemas.openxmlformats.org/officeDocument/2006/relationships/image" Target="../media/image158.emf"/><Relationship Id="rId3" Type="http://schemas.openxmlformats.org/officeDocument/2006/relationships/oleObject" Target="../embeddings/oleObject149.bin"/><Relationship Id="rId7" Type="http://schemas.openxmlformats.org/officeDocument/2006/relationships/oleObject" Target="../embeddings/oleObject151.bin"/><Relationship Id="rId12" Type="http://schemas.openxmlformats.org/officeDocument/2006/relationships/image" Target="../media/image155.emf"/><Relationship Id="rId17" Type="http://schemas.openxmlformats.org/officeDocument/2006/relationships/oleObject" Target="../embeddings/oleObject156.bin"/><Relationship Id="rId2" Type="http://schemas.openxmlformats.org/officeDocument/2006/relationships/slideLayout" Target="../slideLayouts/slideLayout18.xml"/><Relationship Id="rId16" Type="http://schemas.openxmlformats.org/officeDocument/2006/relationships/image" Target="../media/image157.emf"/><Relationship Id="rId20" Type="http://schemas.openxmlformats.org/officeDocument/2006/relationships/image" Target="../media/image159.emf"/><Relationship Id="rId1" Type="http://schemas.openxmlformats.org/officeDocument/2006/relationships/vmlDrawing" Target="../drawings/vmlDrawing18.vml"/><Relationship Id="rId6" Type="http://schemas.openxmlformats.org/officeDocument/2006/relationships/image" Target="../media/image152.emf"/><Relationship Id="rId11" Type="http://schemas.openxmlformats.org/officeDocument/2006/relationships/oleObject" Target="../embeddings/oleObject153.bin"/><Relationship Id="rId5" Type="http://schemas.openxmlformats.org/officeDocument/2006/relationships/oleObject" Target="../embeddings/oleObject150.bin"/><Relationship Id="rId15" Type="http://schemas.openxmlformats.org/officeDocument/2006/relationships/oleObject" Target="../embeddings/oleObject155.bin"/><Relationship Id="rId10" Type="http://schemas.openxmlformats.org/officeDocument/2006/relationships/image" Target="../media/image154.emf"/><Relationship Id="rId19" Type="http://schemas.openxmlformats.org/officeDocument/2006/relationships/oleObject" Target="../embeddings/oleObject157.bin"/><Relationship Id="rId4" Type="http://schemas.openxmlformats.org/officeDocument/2006/relationships/image" Target="../media/image151.emf"/><Relationship Id="rId9" Type="http://schemas.openxmlformats.org/officeDocument/2006/relationships/oleObject" Target="../embeddings/oleObject152.bin"/><Relationship Id="rId14" Type="http://schemas.openxmlformats.org/officeDocument/2006/relationships/image" Target="../media/image156.em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emf"/><Relationship Id="rId13" Type="http://schemas.openxmlformats.org/officeDocument/2006/relationships/oleObject" Target="../embeddings/oleObject163.bin"/><Relationship Id="rId18" Type="http://schemas.openxmlformats.org/officeDocument/2006/relationships/image" Target="../media/image167.emf"/><Relationship Id="rId3" Type="http://schemas.openxmlformats.org/officeDocument/2006/relationships/oleObject" Target="../embeddings/oleObject158.bin"/><Relationship Id="rId21" Type="http://schemas.openxmlformats.org/officeDocument/2006/relationships/oleObject" Target="../embeddings/oleObject167.bin"/><Relationship Id="rId7" Type="http://schemas.openxmlformats.org/officeDocument/2006/relationships/oleObject" Target="../embeddings/oleObject160.bin"/><Relationship Id="rId12" Type="http://schemas.openxmlformats.org/officeDocument/2006/relationships/image" Target="../media/image164.emf"/><Relationship Id="rId17" Type="http://schemas.openxmlformats.org/officeDocument/2006/relationships/oleObject" Target="../embeddings/oleObject165.bin"/><Relationship Id="rId2" Type="http://schemas.openxmlformats.org/officeDocument/2006/relationships/slideLayout" Target="../slideLayouts/slideLayout18.xml"/><Relationship Id="rId16" Type="http://schemas.openxmlformats.org/officeDocument/2006/relationships/image" Target="../media/image166.emf"/><Relationship Id="rId20" Type="http://schemas.openxmlformats.org/officeDocument/2006/relationships/image" Target="../media/image168.emf"/><Relationship Id="rId1" Type="http://schemas.openxmlformats.org/officeDocument/2006/relationships/vmlDrawing" Target="../drawings/vmlDrawing19.vml"/><Relationship Id="rId6" Type="http://schemas.openxmlformats.org/officeDocument/2006/relationships/image" Target="../media/image161.emf"/><Relationship Id="rId11" Type="http://schemas.openxmlformats.org/officeDocument/2006/relationships/oleObject" Target="../embeddings/oleObject162.bin"/><Relationship Id="rId24" Type="http://schemas.openxmlformats.org/officeDocument/2006/relationships/image" Target="../media/image170.emf"/><Relationship Id="rId5" Type="http://schemas.openxmlformats.org/officeDocument/2006/relationships/oleObject" Target="../embeddings/oleObject159.bin"/><Relationship Id="rId15" Type="http://schemas.openxmlformats.org/officeDocument/2006/relationships/oleObject" Target="../embeddings/oleObject164.bin"/><Relationship Id="rId23" Type="http://schemas.openxmlformats.org/officeDocument/2006/relationships/oleObject" Target="../embeddings/oleObject168.bin"/><Relationship Id="rId10" Type="http://schemas.openxmlformats.org/officeDocument/2006/relationships/image" Target="../media/image163.emf"/><Relationship Id="rId19" Type="http://schemas.openxmlformats.org/officeDocument/2006/relationships/oleObject" Target="../embeddings/oleObject166.bin"/><Relationship Id="rId4" Type="http://schemas.openxmlformats.org/officeDocument/2006/relationships/image" Target="../media/image160.emf"/><Relationship Id="rId9" Type="http://schemas.openxmlformats.org/officeDocument/2006/relationships/oleObject" Target="../embeddings/oleObject161.bin"/><Relationship Id="rId14" Type="http://schemas.openxmlformats.org/officeDocument/2006/relationships/image" Target="../media/image165.emf"/><Relationship Id="rId22" Type="http://schemas.openxmlformats.org/officeDocument/2006/relationships/image" Target="../media/image169.em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3.emf"/><Relationship Id="rId13" Type="http://schemas.openxmlformats.org/officeDocument/2006/relationships/oleObject" Target="../embeddings/oleObject174.bin"/><Relationship Id="rId18" Type="http://schemas.openxmlformats.org/officeDocument/2006/relationships/image" Target="../media/image178.emf"/><Relationship Id="rId26" Type="http://schemas.openxmlformats.org/officeDocument/2006/relationships/image" Target="../media/image182.emf"/><Relationship Id="rId3" Type="http://schemas.openxmlformats.org/officeDocument/2006/relationships/oleObject" Target="../embeddings/oleObject169.bin"/><Relationship Id="rId21" Type="http://schemas.openxmlformats.org/officeDocument/2006/relationships/oleObject" Target="../embeddings/oleObject178.bin"/><Relationship Id="rId7" Type="http://schemas.openxmlformats.org/officeDocument/2006/relationships/oleObject" Target="../embeddings/oleObject171.bin"/><Relationship Id="rId12" Type="http://schemas.openxmlformats.org/officeDocument/2006/relationships/image" Target="../media/image175.emf"/><Relationship Id="rId17" Type="http://schemas.openxmlformats.org/officeDocument/2006/relationships/oleObject" Target="../embeddings/oleObject176.bin"/><Relationship Id="rId25" Type="http://schemas.openxmlformats.org/officeDocument/2006/relationships/oleObject" Target="../embeddings/oleObject180.bin"/><Relationship Id="rId2" Type="http://schemas.openxmlformats.org/officeDocument/2006/relationships/slideLayout" Target="../slideLayouts/slideLayout18.xml"/><Relationship Id="rId16" Type="http://schemas.openxmlformats.org/officeDocument/2006/relationships/image" Target="../media/image177.emf"/><Relationship Id="rId20" Type="http://schemas.openxmlformats.org/officeDocument/2006/relationships/image" Target="../media/image179.emf"/><Relationship Id="rId1" Type="http://schemas.openxmlformats.org/officeDocument/2006/relationships/vmlDrawing" Target="../drawings/vmlDrawing20.vml"/><Relationship Id="rId6" Type="http://schemas.openxmlformats.org/officeDocument/2006/relationships/image" Target="../media/image172.emf"/><Relationship Id="rId11" Type="http://schemas.openxmlformats.org/officeDocument/2006/relationships/oleObject" Target="../embeddings/oleObject173.bin"/><Relationship Id="rId24" Type="http://schemas.openxmlformats.org/officeDocument/2006/relationships/image" Target="../media/image181.emf"/><Relationship Id="rId5" Type="http://schemas.openxmlformats.org/officeDocument/2006/relationships/oleObject" Target="../embeddings/oleObject170.bin"/><Relationship Id="rId15" Type="http://schemas.openxmlformats.org/officeDocument/2006/relationships/oleObject" Target="../embeddings/oleObject175.bin"/><Relationship Id="rId23" Type="http://schemas.openxmlformats.org/officeDocument/2006/relationships/oleObject" Target="../embeddings/oleObject179.bin"/><Relationship Id="rId10" Type="http://schemas.openxmlformats.org/officeDocument/2006/relationships/image" Target="../media/image174.emf"/><Relationship Id="rId19" Type="http://schemas.openxmlformats.org/officeDocument/2006/relationships/oleObject" Target="../embeddings/oleObject177.bin"/><Relationship Id="rId4" Type="http://schemas.openxmlformats.org/officeDocument/2006/relationships/image" Target="../media/image171.emf"/><Relationship Id="rId9" Type="http://schemas.openxmlformats.org/officeDocument/2006/relationships/oleObject" Target="../embeddings/oleObject172.bin"/><Relationship Id="rId14" Type="http://schemas.openxmlformats.org/officeDocument/2006/relationships/image" Target="../media/image176.emf"/><Relationship Id="rId22" Type="http://schemas.openxmlformats.org/officeDocument/2006/relationships/image" Target="../media/image180.emf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5.emf"/><Relationship Id="rId3" Type="http://schemas.openxmlformats.org/officeDocument/2006/relationships/oleObject" Target="../embeddings/oleObject181.bin"/><Relationship Id="rId7" Type="http://schemas.openxmlformats.org/officeDocument/2006/relationships/oleObject" Target="../embeddings/oleObject183.bin"/><Relationship Id="rId12" Type="http://schemas.openxmlformats.org/officeDocument/2006/relationships/image" Target="../media/image187.emf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21.vml"/><Relationship Id="rId6" Type="http://schemas.openxmlformats.org/officeDocument/2006/relationships/image" Target="../media/image184.emf"/><Relationship Id="rId11" Type="http://schemas.openxmlformats.org/officeDocument/2006/relationships/oleObject" Target="../embeddings/oleObject185.bin"/><Relationship Id="rId5" Type="http://schemas.openxmlformats.org/officeDocument/2006/relationships/oleObject" Target="../embeddings/oleObject182.bin"/><Relationship Id="rId10" Type="http://schemas.openxmlformats.org/officeDocument/2006/relationships/image" Target="../media/image186.emf"/><Relationship Id="rId4" Type="http://schemas.openxmlformats.org/officeDocument/2006/relationships/image" Target="../media/image183.emf"/><Relationship Id="rId9" Type="http://schemas.openxmlformats.org/officeDocument/2006/relationships/oleObject" Target="../embeddings/oleObject184.bin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emf"/><Relationship Id="rId13" Type="http://schemas.openxmlformats.org/officeDocument/2006/relationships/oleObject" Target="../embeddings/oleObject191.bin"/><Relationship Id="rId18" Type="http://schemas.openxmlformats.org/officeDocument/2006/relationships/image" Target="../media/image195.emf"/><Relationship Id="rId26" Type="http://schemas.openxmlformats.org/officeDocument/2006/relationships/image" Target="../media/image199.emf"/><Relationship Id="rId3" Type="http://schemas.openxmlformats.org/officeDocument/2006/relationships/oleObject" Target="../embeddings/oleObject186.bin"/><Relationship Id="rId21" Type="http://schemas.openxmlformats.org/officeDocument/2006/relationships/oleObject" Target="../embeddings/oleObject195.bin"/><Relationship Id="rId7" Type="http://schemas.openxmlformats.org/officeDocument/2006/relationships/oleObject" Target="../embeddings/oleObject188.bin"/><Relationship Id="rId12" Type="http://schemas.openxmlformats.org/officeDocument/2006/relationships/image" Target="../media/image192.emf"/><Relationship Id="rId17" Type="http://schemas.openxmlformats.org/officeDocument/2006/relationships/oleObject" Target="../embeddings/oleObject193.bin"/><Relationship Id="rId25" Type="http://schemas.openxmlformats.org/officeDocument/2006/relationships/oleObject" Target="../embeddings/oleObject197.bin"/><Relationship Id="rId2" Type="http://schemas.openxmlformats.org/officeDocument/2006/relationships/slideLayout" Target="../slideLayouts/slideLayout18.xml"/><Relationship Id="rId16" Type="http://schemas.openxmlformats.org/officeDocument/2006/relationships/image" Target="../media/image194.emf"/><Relationship Id="rId20" Type="http://schemas.openxmlformats.org/officeDocument/2006/relationships/image" Target="../media/image196.emf"/><Relationship Id="rId29" Type="http://schemas.openxmlformats.org/officeDocument/2006/relationships/oleObject" Target="../embeddings/oleObject199.bin"/><Relationship Id="rId1" Type="http://schemas.openxmlformats.org/officeDocument/2006/relationships/vmlDrawing" Target="../drawings/vmlDrawing22.vml"/><Relationship Id="rId6" Type="http://schemas.openxmlformats.org/officeDocument/2006/relationships/image" Target="../media/image189.emf"/><Relationship Id="rId11" Type="http://schemas.openxmlformats.org/officeDocument/2006/relationships/oleObject" Target="../embeddings/oleObject190.bin"/><Relationship Id="rId24" Type="http://schemas.openxmlformats.org/officeDocument/2006/relationships/image" Target="../media/image198.emf"/><Relationship Id="rId32" Type="http://schemas.openxmlformats.org/officeDocument/2006/relationships/image" Target="../media/image202.emf"/><Relationship Id="rId5" Type="http://schemas.openxmlformats.org/officeDocument/2006/relationships/oleObject" Target="../embeddings/oleObject187.bin"/><Relationship Id="rId15" Type="http://schemas.openxmlformats.org/officeDocument/2006/relationships/oleObject" Target="../embeddings/oleObject192.bin"/><Relationship Id="rId23" Type="http://schemas.openxmlformats.org/officeDocument/2006/relationships/oleObject" Target="../embeddings/oleObject196.bin"/><Relationship Id="rId28" Type="http://schemas.openxmlformats.org/officeDocument/2006/relationships/image" Target="../media/image200.emf"/><Relationship Id="rId10" Type="http://schemas.openxmlformats.org/officeDocument/2006/relationships/image" Target="../media/image191.emf"/><Relationship Id="rId19" Type="http://schemas.openxmlformats.org/officeDocument/2006/relationships/oleObject" Target="../embeddings/oleObject194.bin"/><Relationship Id="rId31" Type="http://schemas.openxmlformats.org/officeDocument/2006/relationships/oleObject" Target="../embeddings/oleObject200.bin"/><Relationship Id="rId4" Type="http://schemas.openxmlformats.org/officeDocument/2006/relationships/image" Target="../media/image188.emf"/><Relationship Id="rId9" Type="http://schemas.openxmlformats.org/officeDocument/2006/relationships/oleObject" Target="../embeddings/oleObject189.bin"/><Relationship Id="rId14" Type="http://schemas.openxmlformats.org/officeDocument/2006/relationships/image" Target="../media/image193.emf"/><Relationship Id="rId22" Type="http://schemas.openxmlformats.org/officeDocument/2006/relationships/image" Target="../media/image197.emf"/><Relationship Id="rId27" Type="http://schemas.openxmlformats.org/officeDocument/2006/relationships/oleObject" Target="../embeddings/oleObject198.bin"/><Relationship Id="rId30" Type="http://schemas.openxmlformats.org/officeDocument/2006/relationships/image" Target="../media/image201.emf"/></Relationships>
</file>

<file path=ppt/slides/_rels/slide25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206.bin"/><Relationship Id="rId18" Type="http://schemas.openxmlformats.org/officeDocument/2006/relationships/image" Target="../media/image210.emf"/><Relationship Id="rId26" Type="http://schemas.openxmlformats.org/officeDocument/2006/relationships/image" Target="../media/image197.emf"/><Relationship Id="rId3" Type="http://schemas.openxmlformats.org/officeDocument/2006/relationships/oleObject" Target="../embeddings/oleObject201.bin"/><Relationship Id="rId21" Type="http://schemas.openxmlformats.org/officeDocument/2006/relationships/oleObject" Target="../embeddings/oleObject210.bin"/><Relationship Id="rId34" Type="http://schemas.openxmlformats.org/officeDocument/2006/relationships/image" Target="../media/image201.emf"/><Relationship Id="rId7" Type="http://schemas.openxmlformats.org/officeDocument/2006/relationships/oleObject" Target="../embeddings/oleObject203.bin"/><Relationship Id="rId12" Type="http://schemas.openxmlformats.org/officeDocument/2006/relationships/image" Target="../media/image207.emf"/><Relationship Id="rId17" Type="http://schemas.openxmlformats.org/officeDocument/2006/relationships/oleObject" Target="../embeddings/oleObject208.bin"/><Relationship Id="rId25" Type="http://schemas.openxmlformats.org/officeDocument/2006/relationships/oleObject" Target="../embeddings/oleObject212.bin"/><Relationship Id="rId33" Type="http://schemas.openxmlformats.org/officeDocument/2006/relationships/oleObject" Target="../embeddings/oleObject216.bin"/><Relationship Id="rId2" Type="http://schemas.openxmlformats.org/officeDocument/2006/relationships/slideLayout" Target="../slideLayouts/slideLayout13.xml"/><Relationship Id="rId16" Type="http://schemas.openxmlformats.org/officeDocument/2006/relationships/image" Target="../media/image209.emf"/><Relationship Id="rId20" Type="http://schemas.openxmlformats.org/officeDocument/2006/relationships/image" Target="../media/image194.emf"/><Relationship Id="rId29" Type="http://schemas.openxmlformats.org/officeDocument/2006/relationships/oleObject" Target="../embeddings/oleObject214.bin"/><Relationship Id="rId1" Type="http://schemas.openxmlformats.org/officeDocument/2006/relationships/vmlDrawing" Target="../drawings/vmlDrawing23.vml"/><Relationship Id="rId6" Type="http://schemas.openxmlformats.org/officeDocument/2006/relationships/image" Target="../media/image204.emf"/><Relationship Id="rId11" Type="http://schemas.openxmlformats.org/officeDocument/2006/relationships/oleObject" Target="../embeddings/oleObject205.bin"/><Relationship Id="rId24" Type="http://schemas.openxmlformats.org/officeDocument/2006/relationships/image" Target="../media/image196.emf"/><Relationship Id="rId32" Type="http://schemas.openxmlformats.org/officeDocument/2006/relationships/image" Target="../media/image200.emf"/><Relationship Id="rId5" Type="http://schemas.openxmlformats.org/officeDocument/2006/relationships/oleObject" Target="../embeddings/oleObject202.bin"/><Relationship Id="rId15" Type="http://schemas.openxmlformats.org/officeDocument/2006/relationships/oleObject" Target="../embeddings/oleObject207.bin"/><Relationship Id="rId23" Type="http://schemas.openxmlformats.org/officeDocument/2006/relationships/oleObject" Target="../embeddings/oleObject211.bin"/><Relationship Id="rId28" Type="http://schemas.openxmlformats.org/officeDocument/2006/relationships/image" Target="../media/image198.emf"/><Relationship Id="rId10" Type="http://schemas.openxmlformats.org/officeDocument/2006/relationships/image" Target="../media/image206.emf"/><Relationship Id="rId19" Type="http://schemas.openxmlformats.org/officeDocument/2006/relationships/oleObject" Target="../embeddings/oleObject209.bin"/><Relationship Id="rId31" Type="http://schemas.openxmlformats.org/officeDocument/2006/relationships/oleObject" Target="../embeddings/oleObject215.bin"/><Relationship Id="rId4" Type="http://schemas.openxmlformats.org/officeDocument/2006/relationships/image" Target="../media/image203.emf"/><Relationship Id="rId9" Type="http://schemas.openxmlformats.org/officeDocument/2006/relationships/oleObject" Target="../embeddings/oleObject204.bin"/><Relationship Id="rId14" Type="http://schemas.openxmlformats.org/officeDocument/2006/relationships/image" Target="../media/image208.emf"/><Relationship Id="rId22" Type="http://schemas.openxmlformats.org/officeDocument/2006/relationships/image" Target="../media/image195.emf"/><Relationship Id="rId27" Type="http://schemas.openxmlformats.org/officeDocument/2006/relationships/oleObject" Target="../embeddings/oleObject213.bin"/><Relationship Id="rId30" Type="http://schemas.openxmlformats.org/officeDocument/2006/relationships/image" Target="../media/image199.emf"/><Relationship Id="rId8" Type="http://schemas.openxmlformats.org/officeDocument/2006/relationships/image" Target="../media/image205.em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wmf"/><Relationship Id="rId13" Type="http://schemas.openxmlformats.org/officeDocument/2006/relationships/oleObject" Target="../embeddings/oleObject15.bin"/><Relationship Id="rId3" Type="http://schemas.openxmlformats.org/officeDocument/2006/relationships/oleObject" Target="../embeddings/oleObject10.bin"/><Relationship Id="rId7" Type="http://schemas.openxmlformats.org/officeDocument/2006/relationships/oleObject" Target="../embeddings/oleObject12.bin"/><Relationship Id="rId12" Type="http://schemas.openxmlformats.org/officeDocument/2006/relationships/image" Target="../media/image15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2.wmf"/><Relationship Id="rId11" Type="http://schemas.openxmlformats.org/officeDocument/2006/relationships/oleObject" Target="../embeddings/oleObject14.bin"/><Relationship Id="rId5" Type="http://schemas.openxmlformats.org/officeDocument/2006/relationships/oleObject" Target="../embeddings/oleObject11.bin"/><Relationship Id="rId10" Type="http://schemas.openxmlformats.org/officeDocument/2006/relationships/image" Target="../media/image14.wmf"/><Relationship Id="rId4" Type="http://schemas.openxmlformats.org/officeDocument/2006/relationships/image" Target="../media/image11.wmf"/><Relationship Id="rId9" Type="http://schemas.openxmlformats.org/officeDocument/2006/relationships/oleObject" Target="../embeddings/oleObject13.bin"/><Relationship Id="rId14" Type="http://schemas.openxmlformats.org/officeDocument/2006/relationships/image" Target="../media/image16.wm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emf"/><Relationship Id="rId13" Type="http://schemas.openxmlformats.org/officeDocument/2006/relationships/oleObject" Target="../embeddings/oleObject21.bin"/><Relationship Id="rId3" Type="http://schemas.openxmlformats.org/officeDocument/2006/relationships/oleObject" Target="../embeddings/oleObject16.bin"/><Relationship Id="rId7" Type="http://schemas.openxmlformats.org/officeDocument/2006/relationships/oleObject" Target="../embeddings/oleObject18.bin"/><Relationship Id="rId12" Type="http://schemas.openxmlformats.org/officeDocument/2006/relationships/image" Target="../media/image21.emf"/><Relationship Id="rId2" Type="http://schemas.openxmlformats.org/officeDocument/2006/relationships/slideLayout" Target="../slideLayouts/slideLayout18.xml"/><Relationship Id="rId16" Type="http://schemas.openxmlformats.org/officeDocument/2006/relationships/image" Target="../media/image23.emf"/><Relationship Id="rId1" Type="http://schemas.openxmlformats.org/officeDocument/2006/relationships/vmlDrawing" Target="../drawings/vmlDrawing3.vml"/><Relationship Id="rId6" Type="http://schemas.openxmlformats.org/officeDocument/2006/relationships/image" Target="../media/image18.emf"/><Relationship Id="rId11" Type="http://schemas.openxmlformats.org/officeDocument/2006/relationships/oleObject" Target="../embeddings/oleObject20.bin"/><Relationship Id="rId5" Type="http://schemas.openxmlformats.org/officeDocument/2006/relationships/oleObject" Target="../embeddings/oleObject17.bin"/><Relationship Id="rId15" Type="http://schemas.openxmlformats.org/officeDocument/2006/relationships/oleObject" Target="../embeddings/oleObject22.bin"/><Relationship Id="rId10" Type="http://schemas.openxmlformats.org/officeDocument/2006/relationships/image" Target="../media/image20.emf"/><Relationship Id="rId4" Type="http://schemas.openxmlformats.org/officeDocument/2006/relationships/image" Target="../media/image17.emf"/><Relationship Id="rId9" Type="http://schemas.openxmlformats.org/officeDocument/2006/relationships/oleObject" Target="../embeddings/oleObject19.bin"/><Relationship Id="rId14" Type="http://schemas.openxmlformats.org/officeDocument/2006/relationships/image" Target="../media/image22.e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emf"/><Relationship Id="rId13" Type="http://schemas.openxmlformats.org/officeDocument/2006/relationships/oleObject" Target="../embeddings/oleObject28.bin"/><Relationship Id="rId18" Type="http://schemas.openxmlformats.org/officeDocument/2006/relationships/image" Target="../media/image31.wmf"/><Relationship Id="rId3" Type="http://schemas.openxmlformats.org/officeDocument/2006/relationships/oleObject" Target="../embeddings/oleObject23.bin"/><Relationship Id="rId21" Type="http://schemas.openxmlformats.org/officeDocument/2006/relationships/oleObject" Target="../embeddings/oleObject32.bin"/><Relationship Id="rId7" Type="http://schemas.openxmlformats.org/officeDocument/2006/relationships/oleObject" Target="../embeddings/oleObject25.bin"/><Relationship Id="rId12" Type="http://schemas.openxmlformats.org/officeDocument/2006/relationships/image" Target="../media/image28.emf"/><Relationship Id="rId17" Type="http://schemas.openxmlformats.org/officeDocument/2006/relationships/oleObject" Target="../embeddings/oleObject30.bin"/><Relationship Id="rId2" Type="http://schemas.openxmlformats.org/officeDocument/2006/relationships/slideLayout" Target="../slideLayouts/slideLayout18.xml"/><Relationship Id="rId16" Type="http://schemas.openxmlformats.org/officeDocument/2006/relationships/image" Target="../media/image30.emf"/><Relationship Id="rId20" Type="http://schemas.openxmlformats.org/officeDocument/2006/relationships/image" Target="../media/image32.emf"/><Relationship Id="rId1" Type="http://schemas.openxmlformats.org/officeDocument/2006/relationships/vmlDrawing" Target="../drawings/vmlDrawing4.vml"/><Relationship Id="rId6" Type="http://schemas.openxmlformats.org/officeDocument/2006/relationships/image" Target="../media/image25.emf"/><Relationship Id="rId11" Type="http://schemas.openxmlformats.org/officeDocument/2006/relationships/oleObject" Target="../embeddings/oleObject27.bin"/><Relationship Id="rId24" Type="http://schemas.openxmlformats.org/officeDocument/2006/relationships/image" Target="../media/image34.wmf"/><Relationship Id="rId5" Type="http://schemas.openxmlformats.org/officeDocument/2006/relationships/oleObject" Target="../embeddings/oleObject24.bin"/><Relationship Id="rId15" Type="http://schemas.openxmlformats.org/officeDocument/2006/relationships/oleObject" Target="../embeddings/oleObject29.bin"/><Relationship Id="rId23" Type="http://schemas.openxmlformats.org/officeDocument/2006/relationships/oleObject" Target="../embeddings/oleObject33.bin"/><Relationship Id="rId10" Type="http://schemas.openxmlformats.org/officeDocument/2006/relationships/image" Target="../media/image27.emf"/><Relationship Id="rId19" Type="http://schemas.openxmlformats.org/officeDocument/2006/relationships/oleObject" Target="../embeddings/oleObject31.bin"/><Relationship Id="rId4" Type="http://schemas.openxmlformats.org/officeDocument/2006/relationships/image" Target="../media/image24.wmf"/><Relationship Id="rId9" Type="http://schemas.openxmlformats.org/officeDocument/2006/relationships/oleObject" Target="../embeddings/oleObject26.bin"/><Relationship Id="rId14" Type="http://schemas.openxmlformats.org/officeDocument/2006/relationships/image" Target="../media/image29.emf"/><Relationship Id="rId22" Type="http://schemas.openxmlformats.org/officeDocument/2006/relationships/image" Target="../media/image33.e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emf"/><Relationship Id="rId13" Type="http://schemas.openxmlformats.org/officeDocument/2006/relationships/oleObject" Target="../embeddings/oleObject39.bin"/><Relationship Id="rId18" Type="http://schemas.openxmlformats.org/officeDocument/2006/relationships/image" Target="../media/image42.emf"/><Relationship Id="rId26" Type="http://schemas.openxmlformats.org/officeDocument/2006/relationships/image" Target="../media/image47.png"/><Relationship Id="rId3" Type="http://schemas.openxmlformats.org/officeDocument/2006/relationships/oleObject" Target="../embeddings/oleObject34.bin"/><Relationship Id="rId21" Type="http://schemas.openxmlformats.org/officeDocument/2006/relationships/oleObject" Target="../embeddings/oleObject43.bin"/><Relationship Id="rId7" Type="http://schemas.openxmlformats.org/officeDocument/2006/relationships/oleObject" Target="../embeddings/oleObject36.bin"/><Relationship Id="rId12" Type="http://schemas.openxmlformats.org/officeDocument/2006/relationships/image" Target="../media/image39.emf"/><Relationship Id="rId17" Type="http://schemas.openxmlformats.org/officeDocument/2006/relationships/oleObject" Target="../embeddings/oleObject41.bin"/><Relationship Id="rId25" Type="http://schemas.openxmlformats.org/officeDocument/2006/relationships/image" Target="../media/image46.png"/><Relationship Id="rId2" Type="http://schemas.openxmlformats.org/officeDocument/2006/relationships/slideLayout" Target="../slideLayouts/slideLayout18.xml"/><Relationship Id="rId16" Type="http://schemas.openxmlformats.org/officeDocument/2006/relationships/image" Target="../media/image41.emf"/><Relationship Id="rId20" Type="http://schemas.openxmlformats.org/officeDocument/2006/relationships/image" Target="../media/image43.emf"/><Relationship Id="rId1" Type="http://schemas.openxmlformats.org/officeDocument/2006/relationships/vmlDrawing" Target="../drawings/vmlDrawing5.vml"/><Relationship Id="rId6" Type="http://schemas.openxmlformats.org/officeDocument/2006/relationships/image" Target="../media/image36.emf"/><Relationship Id="rId11" Type="http://schemas.openxmlformats.org/officeDocument/2006/relationships/oleObject" Target="../embeddings/oleObject38.bin"/><Relationship Id="rId24" Type="http://schemas.openxmlformats.org/officeDocument/2006/relationships/image" Target="../media/image45.emf"/><Relationship Id="rId5" Type="http://schemas.openxmlformats.org/officeDocument/2006/relationships/oleObject" Target="../embeddings/oleObject35.bin"/><Relationship Id="rId15" Type="http://schemas.openxmlformats.org/officeDocument/2006/relationships/oleObject" Target="../embeddings/oleObject40.bin"/><Relationship Id="rId23" Type="http://schemas.openxmlformats.org/officeDocument/2006/relationships/oleObject" Target="../embeddings/oleObject44.bin"/><Relationship Id="rId10" Type="http://schemas.openxmlformats.org/officeDocument/2006/relationships/image" Target="../media/image38.emf"/><Relationship Id="rId19" Type="http://schemas.openxmlformats.org/officeDocument/2006/relationships/oleObject" Target="../embeddings/oleObject42.bin"/><Relationship Id="rId4" Type="http://schemas.openxmlformats.org/officeDocument/2006/relationships/image" Target="../media/image35.emf"/><Relationship Id="rId9" Type="http://schemas.openxmlformats.org/officeDocument/2006/relationships/oleObject" Target="../embeddings/oleObject37.bin"/><Relationship Id="rId14" Type="http://schemas.openxmlformats.org/officeDocument/2006/relationships/image" Target="../media/image40.emf"/><Relationship Id="rId22" Type="http://schemas.openxmlformats.org/officeDocument/2006/relationships/image" Target="../media/image44.e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emf"/><Relationship Id="rId13" Type="http://schemas.openxmlformats.org/officeDocument/2006/relationships/oleObject" Target="../embeddings/oleObject50.bin"/><Relationship Id="rId18" Type="http://schemas.openxmlformats.org/officeDocument/2006/relationships/image" Target="../media/image55.wmf"/><Relationship Id="rId3" Type="http://schemas.openxmlformats.org/officeDocument/2006/relationships/oleObject" Target="../embeddings/oleObject45.bin"/><Relationship Id="rId7" Type="http://schemas.openxmlformats.org/officeDocument/2006/relationships/oleObject" Target="../embeddings/oleObject47.bin"/><Relationship Id="rId12" Type="http://schemas.openxmlformats.org/officeDocument/2006/relationships/image" Target="../media/image52.emf"/><Relationship Id="rId17" Type="http://schemas.openxmlformats.org/officeDocument/2006/relationships/oleObject" Target="../embeddings/oleObject52.bin"/><Relationship Id="rId2" Type="http://schemas.openxmlformats.org/officeDocument/2006/relationships/slideLayout" Target="../slideLayouts/slideLayout18.xml"/><Relationship Id="rId16" Type="http://schemas.openxmlformats.org/officeDocument/2006/relationships/image" Target="../media/image54.emf"/><Relationship Id="rId20" Type="http://schemas.openxmlformats.org/officeDocument/2006/relationships/image" Target="../media/image56.emf"/><Relationship Id="rId1" Type="http://schemas.openxmlformats.org/officeDocument/2006/relationships/vmlDrawing" Target="../drawings/vmlDrawing6.vml"/><Relationship Id="rId6" Type="http://schemas.openxmlformats.org/officeDocument/2006/relationships/image" Target="../media/image49.emf"/><Relationship Id="rId11" Type="http://schemas.openxmlformats.org/officeDocument/2006/relationships/oleObject" Target="../embeddings/oleObject49.bin"/><Relationship Id="rId5" Type="http://schemas.openxmlformats.org/officeDocument/2006/relationships/oleObject" Target="../embeddings/oleObject46.bin"/><Relationship Id="rId15" Type="http://schemas.openxmlformats.org/officeDocument/2006/relationships/oleObject" Target="../embeddings/oleObject51.bin"/><Relationship Id="rId10" Type="http://schemas.openxmlformats.org/officeDocument/2006/relationships/image" Target="../media/image51.emf"/><Relationship Id="rId19" Type="http://schemas.openxmlformats.org/officeDocument/2006/relationships/oleObject" Target="../embeddings/oleObject53.bin"/><Relationship Id="rId4" Type="http://schemas.openxmlformats.org/officeDocument/2006/relationships/image" Target="../media/image48.emf"/><Relationship Id="rId9" Type="http://schemas.openxmlformats.org/officeDocument/2006/relationships/oleObject" Target="../embeddings/oleObject48.bin"/><Relationship Id="rId14" Type="http://schemas.openxmlformats.org/officeDocument/2006/relationships/image" Target="../media/image53.e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emf"/><Relationship Id="rId13" Type="http://schemas.openxmlformats.org/officeDocument/2006/relationships/oleObject" Target="../embeddings/oleObject59.bin"/><Relationship Id="rId18" Type="http://schemas.openxmlformats.org/officeDocument/2006/relationships/image" Target="../media/image64.emf"/><Relationship Id="rId3" Type="http://schemas.openxmlformats.org/officeDocument/2006/relationships/oleObject" Target="../embeddings/oleObject54.bin"/><Relationship Id="rId21" Type="http://schemas.openxmlformats.org/officeDocument/2006/relationships/image" Target="../media/image66.jpeg"/><Relationship Id="rId7" Type="http://schemas.openxmlformats.org/officeDocument/2006/relationships/oleObject" Target="../embeddings/oleObject56.bin"/><Relationship Id="rId12" Type="http://schemas.openxmlformats.org/officeDocument/2006/relationships/image" Target="../media/image61.emf"/><Relationship Id="rId17" Type="http://schemas.openxmlformats.org/officeDocument/2006/relationships/oleObject" Target="../embeddings/oleObject61.bin"/><Relationship Id="rId2" Type="http://schemas.openxmlformats.org/officeDocument/2006/relationships/slideLayout" Target="../slideLayouts/slideLayout18.xml"/><Relationship Id="rId16" Type="http://schemas.openxmlformats.org/officeDocument/2006/relationships/image" Target="../media/image63.emf"/><Relationship Id="rId20" Type="http://schemas.openxmlformats.org/officeDocument/2006/relationships/image" Target="../media/image65.emf"/><Relationship Id="rId1" Type="http://schemas.openxmlformats.org/officeDocument/2006/relationships/vmlDrawing" Target="../drawings/vmlDrawing7.vml"/><Relationship Id="rId6" Type="http://schemas.openxmlformats.org/officeDocument/2006/relationships/image" Target="../media/image58.emf"/><Relationship Id="rId11" Type="http://schemas.openxmlformats.org/officeDocument/2006/relationships/oleObject" Target="../embeddings/oleObject58.bin"/><Relationship Id="rId24" Type="http://schemas.openxmlformats.org/officeDocument/2006/relationships/image" Target="../media/image50.emf"/><Relationship Id="rId5" Type="http://schemas.openxmlformats.org/officeDocument/2006/relationships/oleObject" Target="../embeddings/oleObject55.bin"/><Relationship Id="rId15" Type="http://schemas.openxmlformats.org/officeDocument/2006/relationships/oleObject" Target="../embeddings/oleObject60.bin"/><Relationship Id="rId23" Type="http://schemas.openxmlformats.org/officeDocument/2006/relationships/oleObject" Target="../embeddings/oleObject63.bin"/><Relationship Id="rId10" Type="http://schemas.openxmlformats.org/officeDocument/2006/relationships/image" Target="../media/image60.emf"/><Relationship Id="rId19" Type="http://schemas.openxmlformats.org/officeDocument/2006/relationships/oleObject" Target="../embeddings/oleObject62.bin"/><Relationship Id="rId4" Type="http://schemas.openxmlformats.org/officeDocument/2006/relationships/image" Target="../media/image57.emf"/><Relationship Id="rId9" Type="http://schemas.openxmlformats.org/officeDocument/2006/relationships/oleObject" Target="../embeddings/oleObject57.bin"/><Relationship Id="rId14" Type="http://schemas.openxmlformats.org/officeDocument/2006/relationships/image" Target="../media/image62.emf"/><Relationship Id="rId22" Type="http://schemas.openxmlformats.org/officeDocument/2006/relationships/image" Target="../media/image6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802" name="Rectangle 2"/>
          <p:cNvSpPr>
            <a:spLocks noChangeArrowheads="1"/>
          </p:cNvSpPr>
          <p:nvPr/>
        </p:nvSpPr>
        <p:spPr bwMode="auto">
          <a:xfrm>
            <a:off x="323850" y="1125538"/>
            <a:ext cx="8569325" cy="777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4500" b="0" smtClean="0">
                <a:solidFill>
                  <a:srgbClr val="00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隶书" panose="02010509060101010101" pitchFamily="49" charset="-122"/>
                <a:cs typeface="Times New Roman" panose="02020603050405020304" pitchFamily="18" charset="0"/>
              </a:rPr>
              <a:t>Chapter 4</a:t>
            </a:r>
            <a:endParaRPr lang="en-US" altLang="zh-CN" sz="4500" smtClean="0">
              <a:solidFill>
                <a:srgbClr val="00FFFF"/>
              </a:solidFill>
              <a:effectLst>
                <a:outerShdw blurRad="38100" dist="38100" dir="2700000" algn="tl">
                  <a:srgbClr val="000000"/>
                </a:outerShdw>
              </a:effectLst>
              <a:ea typeface="隶书" panose="020105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88803" name="Rectangle 3"/>
          <p:cNvSpPr>
            <a:spLocks noChangeArrowheads="1"/>
          </p:cNvSpPr>
          <p:nvPr/>
        </p:nvSpPr>
        <p:spPr bwMode="auto">
          <a:xfrm>
            <a:off x="0" y="1989138"/>
            <a:ext cx="91440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80000"/>
              </a:lnSpc>
              <a:defRPr/>
            </a:pPr>
            <a:r>
              <a:rPr lang="en-US" altLang="zh-CN" sz="4500" smtClean="0">
                <a:solidFill>
                  <a:srgbClr val="00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方正舒体" panose="02010601030101010101" pitchFamily="2" charset="-122"/>
                <a:cs typeface="Times New Roman" panose="02020603050405020304" pitchFamily="18" charset="0"/>
              </a:rPr>
              <a:t>Impulse and Momentum</a:t>
            </a:r>
          </a:p>
        </p:txBody>
      </p:sp>
      <p:sp>
        <p:nvSpPr>
          <p:cNvPr id="5124" name="Text Box 4"/>
          <p:cNvSpPr txBox="1">
            <a:spLocks noChangeArrowheads="1"/>
          </p:cNvSpPr>
          <p:nvPr/>
        </p:nvSpPr>
        <p:spPr bwMode="auto">
          <a:xfrm>
            <a:off x="3276600" y="6021388"/>
            <a:ext cx="350678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kumimoji="0" lang="zh-CN" altLang="en-US" sz="2000">
                <a:solidFill>
                  <a:srgbClr val="FFFF00"/>
                </a:solidFill>
                <a:ea typeface="方正舒体" pitchFamily="2" charset="-122"/>
              </a:rPr>
              <a:t>我国舰艇上发射远程导弹实验</a:t>
            </a:r>
          </a:p>
        </p:txBody>
      </p:sp>
      <p:pic>
        <p:nvPicPr>
          <p:cNvPr id="5125" name="Picture 5" descr="舰上发射焦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7" t="1671" r="1669" b="14142"/>
          <a:stretch>
            <a:fillRect/>
          </a:stretch>
        </p:blipFill>
        <p:spPr bwMode="auto">
          <a:xfrm>
            <a:off x="2138363" y="2997200"/>
            <a:ext cx="5097462" cy="2998788"/>
          </a:xfrm>
          <a:prstGeom prst="rect">
            <a:avLst/>
          </a:prstGeom>
          <a:noFill/>
          <a:ln w="38100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434" name="Text Box 2"/>
          <p:cNvSpPr txBox="1">
            <a:spLocks noChangeArrowheads="1"/>
          </p:cNvSpPr>
          <p:nvPr/>
        </p:nvSpPr>
        <p:spPr bwMode="auto">
          <a:xfrm>
            <a:off x="779463" y="1052513"/>
            <a:ext cx="7969250" cy="1114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FFCC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tIns="82800" bIns="82800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kumimoji="0" lang="en-US" altLang="zh-CN" dirty="0">
                <a:solidFill>
                  <a:srgbClr val="FFFFFF"/>
                </a:solidFill>
                <a:ea typeface="楷体_GB2312" pitchFamily="49" charset="-122"/>
              </a:rPr>
              <a:t>(1)</a:t>
            </a:r>
            <a:r>
              <a:rPr lang="zh-CN" altLang="en-US" dirty="0">
                <a:solidFill>
                  <a:srgbClr val="FFFFFF"/>
                </a:solidFill>
                <a:ea typeface="楷体_GB2312" pitchFamily="49" charset="-122"/>
              </a:rPr>
              <a:t>质心矢量与</a:t>
            </a:r>
            <a:r>
              <a:rPr lang="zh-CN" altLang="en-US" dirty="0">
                <a:solidFill>
                  <a:srgbClr val="66FF33"/>
                </a:solidFill>
                <a:ea typeface="楷体_GB2312" pitchFamily="49" charset="-122"/>
              </a:rPr>
              <a:t>参照系</a:t>
            </a:r>
            <a:r>
              <a:rPr lang="zh-CN" altLang="en-US" dirty="0">
                <a:solidFill>
                  <a:srgbClr val="FFFFFF"/>
                </a:solidFill>
                <a:ea typeface="楷体_GB2312" pitchFamily="49" charset="-122"/>
              </a:rPr>
              <a:t>的选取有关，但质心相对于系统内各质点的</a:t>
            </a:r>
            <a:r>
              <a:rPr lang="zh-CN" altLang="en-US" dirty="0">
                <a:solidFill>
                  <a:srgbClr val="66FF33"/>
                </a:solidFill>
                <a:ea typeface="楷体_GB2312" pitchFamily="49" charset="-122"/>
              </a:rPr>
              <a:t>相对位置</a:t>
            </a:r>
            <a:r>
              <a:rPr lang="zh-CN" altLang="en-US" dirty="0">
                <a:solidFill>
                  <a:srgbClr val="FFFFFF"/>
                </a:solidFill>
                <a:ea typeface="楷体_GB2312" pitchFamily="49" charset="-122"/>
              </a:rPr>
              <a:t>与</a:t>
            </a:r>
            <a:r>
              <a:rPr lang="zh-CN" altLang="en-US" dirty="0">
                <a:solidFill>
                  <a:srgbClr val="66FF33"/>
                </a:solidFill>
                <a:ea typeface="楷体_GB2312" pitchFamily="49" charset="-122"/>
              </a:rPr>
              <a:t>参照系</a:t>
            </a:r>
            <a:r>
              <a:rPr lang="zh-CN" altLang="en-US" dirty="0">
                <a:solidFill>
                  <a:srgbClr val="FFFFFF"/>
                </a:solidFill>
                <a:ea typeface="楷体_GB2312" pitchFamily="49" charset="-122"/>
              </a:rPr>
              <a:t>选取无关</a:t>
            </a:r>
          </a:p>
        </p:txBody>
      </p:sp>
      <p:sp>
        <p:nvSpPr>
          <p:cNvPr id="402435" name="Text Box 3"/>
          <p:cNvSpPr txBox="1">
            <a:spLocks noChangeArrowheads="1"/>
          </p:cNvSpPr>
          <p:nvPr/>
        </p:nvSpPr>
        <p:spPr bwMode="auto">
          <a:xfrm>
            <a:off x="539750" y="523875"/>
            <a:ext cx="11842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>
                <a:solidFill>
                  <a:srgbClr val="00FFFF"/>
                </a:solidFill>
                <a:ea typeface="楷体_GB2312" pitchFamily="49" charset="-122"/>
              </a:rPr>
              <a:t>说明</a:t>
            </a:r>
          </a:p>
        </p:txBody>
      </p:sp>
      <p:sp>
        <p:nvSpPr>
          <p:cNvPr id="402436" name="AutoShape 4"/>
          <p:cNvSpPr>
            <a:spLocks noChangeAspect="1" noChangeArrowheads="1"/>
          </p:cNvSpPr>
          <p:nvPr/>
        </p:nvSpPr>
        <p:spPr bwMode="auto">
          <a:xfrm>
            <a:off x="295275" y="512763"/>
            <a:ext cx="460375" cy="403225"/>
          </a:xfrm>
          <a:prstGeom prst="star5">
            <a:avLst/>
          </a:prstGeom>
          <a:solidFill>
            <a:srgbClr val="FF3300"/>
          </a:solidFill>
          <a:ln w="9525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402438" name="Text Box 6"/>
          <p:cNvSpPr txBox="1">
            <a:spLocks noChangeArrowheads="1"/>
          </p:cNvSpPr>
          <p:nvPr/>
        </p:nvSpPr>
        <p:spPr bwMode="auto">
          <a:xfrm>
            <a:off x="755650" y="2133600"/>
            <a:ext cx="8199438" cy="10525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FFCC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30000"/>
              </a:lnSpc>
            </a:pPr>
            <a:r>
              <a:rPr kumimoji="0" lang="en-US" altLang="zh-CN" dirty="0">
                <a:solidFill>
                  <a:srgbClr val="FFFFFF"/>
                </a:solidFill>
                <a:ea typeface="楷体_GB2312" pitchFamily="49" charset="-122"/>
              </a:rPr>
              <a:t>(2)</a:t>
            </a:r>
            <a:r>
              <a:rPr lang="zh-CN" altLang="en-US" dirty="0" smtClean="0">
                <a:solidFill>
                  <a:srgbClr val="FFFFFF"/>
                </a:solidFill>
                <a:ea typeface="楷体_GB2312" pitchFamily="49" charset="-122"/>
                <a:cs typeface="Times New Roman" panose="02020603050405020304" pitchFamily="18" charset="0"/>
              </a:rPr>
              <a:t>一般来说，形状对称、质量</a:t>
            </a:r>
            <a:r>
              <a:rPr lang="zh-CN" altLang="en-US" dirty="0">
                <a:solidFill>
                  <a:srgbClr val="FFFFFF"/>
                </a:solidFill>
                <a:ea typeface="楷体_GB2312" pitchFamily="49" charset="-122"/>
                <a:cs typeface="Times New Roman" panose="02020603050405020304" pitchFamily="18" charset="0"/>
              </a:rPr>
              <a:t>均匀分布的物体，其质心位于它的</a:t>
            </a:r>
            <a:r>
              <a:rPr lang="zh-CN" altLang="en-US" dirty="0">
                <a:solidFill>
                  <a:srgbClr val="66FF33"/>
                </a:solidFill>
                <a:ea typeface="楷体_GB2312" pitchFamily="49" charset="-122"/>
                <a:cs typeface="Times New Roman" panose="02020603050405020304" pitchFamily="18" charset="0"/>
              </a:rPr>
              <a:t>几何对称中心</a:t>
            </a:r>
          </a:p>
        </p:txBody>
      </p:sp>
      <p:sp>
        <p:nvSpPr>
          <p:cNvPr id="402439" name="Text Box 7"/>
          <p:cNvSpPr txBox="1">
            <a:spLocks noChangeArrowheads="1"/>
          </p:cNvSpPr>
          <p:nvPr/>
        </p:nvSpPr>
        <p:spPr bwMode="auto">
          <a:xfrm>
            <a:off x="765175" y="3248025"/>
            <a:ext cx="8199438" cy="1041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FFCC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30000"/>
              </a:lnSpc>
            </a:pPr>
            <a:r>
              <a:rPr kumimoji="0" lang="en-US" altLang="zh-CN">
                <a:solidFill>
                  <a:srgbClr val="FFFFFF"/>
                </a:solidFill>
                <a:ea typeface="楷体_GB2312" pitchFamily="49" charset="-122"/>
              </a:rPr>
              <a:t>(3)</a:t>
            </a:r>
            <a:r>
              <a:rPr lang="en-US" altLang="zh-CN">
                <a:solidFill>
                  <a:srgbClr val="FFFFFF"/>
                </a:solidFill>
                <a:ea typeface="楷体_GB2312" pitchFamily="49" charset="-122"/>
                <a:cs typeface="Times New Roman" panose="02020603050405020304" pitchFamily="18" charset="0"/>
              </a:rPr>
              <a:t> </a:t>
            </a:r>
            <a:r>
              <a:rPr lang="zh-CN" altLang="en-US">
                <a:solidFill>
                  <a:srgbClr val="FFFFFF"/>
                </a:solidFill>
                <a:ea typeface="楷体_GB2312" pitchFamily="49" charset="-122"/>
                <a:cs typeface="Times New Roman" panose="02020603050405020304" pitchFamily="18" charset="0"/>
              </a:rPr>
              <a:t>质心的位置不一定在物体系统的某个质点上，可以在其延拓的部分 </a:t>
            </a:r>
          </a:p>
        </p:txBody>
      </p:sp>
      <p:sp>
        <p:nvSpPr>
          <p:cNvPr id="402440" name="Text Box 8"/>
          <p:cNvSpPr txBox="1">
            <a:spLocks noChangeArrowheads="1"/>
          </p:cNvSpPr>
          <p:nvPr/>
        </p:nvSpPr>
        <p:spPr bwMode="auto">
          <a:xfrm>
            <a:off x="755650" y="4337050"/>
            <a:ext cx="8448675" cy="566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  <a:spcBef>
                <a:spcPct val="50000"/>
              </a:spcBef>
            </a:pPr>
            <a:r>
              <a:rPr kumimoji="0" lang="en-US" altLang="zh-CN">
                <a:solidFill>
                  <a:srgbClr val="FFFFFF"/>
                </a:solidFill>
                <a:ea typeface="楷体_GB2312" pitchFamily="49" charset="-122"/>
              </a:rPr>
              <a:t>(4)</a:t>
            </a:r>
            <a:r>
              <a:rPr kumimoji="0" lang="zh-CN" altLang="en-US">
                <a:solidFill>
                  <a:srgbClr val="FFFFFF"/>
                </a:solidFill>
                <a:ea typeface="楷体_GB2312" pitchFamily="49" charset="-122"/>
                <a:cs typeface="Times New Roman" panose="02020603050405020304" pitchFamily="18" charset="0"/>
              </a:rPr>
              <a:t>对质心的位矢求导可以得出</a:t>
            </a:r>
            <a:r>
              <a:rPr kumimoji="0" lang="zh-CN" altLang="en-US">
                <a:solidFill>
                  <a:srgbClr val="66FF33"/>
                </a:solidFill>
                <a:ea typeface="楷体_GB2312" pitchFamily="49" charset="-122"/>
                <a:cs typeface="Times New Roman" panose="02020603050405020304" pitchFamily="18" charset="0"/>
              </a:rPr>
              <a:t>质心的速度</a:t>
            </a:r>
            <a:r>
              <a:rPr kumimoji="0" lang="zh-CN" altLang="en-US">
                <a:solidFill>
                  <a:srgbClr val="FFFFFF"/>
                </a:solidFill>
                <a:ea typeface="楷体_GB2312" pitchFamily="49" charset="-122"/>
                <a:cs typeface="Times New Roman" panose="02020603050405020304" pitchFamily="18" charset="0"/>
              </a:rPr>
              <a:t>和</a:t>
            </a:r>
            <a:r>
              <a:rPr kumimoji="0" lang="zh-CN" altLang="en-US">
                <a:solidFill>
                  <a:srgbClr val="66FF33"/>
                </a:solidFill>
                <a:ea typeface="楷体_GB2312" pitchFamily="49" charset="-122"/>
                <a:cs typeface="Times New Roman" panose="02020603050405020304" pitchFamily="18" charset="0"/>
              </a:rPr>
              <a:t>加速度</a:t>
            </a:r>
            <a:r>
              <a:rPr kumimoji="0" lang="zh-CN" altLang="en-US">
                <a:solidFill>
                  <a:srgbClr val="FFFFFF"/>
                </a:solidFill>
                <a:ea typeface="楷体_GB2312" pitchFamily="49" charset="-122"/>
                <a:cs typeface="Times New Roman" panose="02020603050405020304" pitchFamily="18" charset="0"/>
              </a:rPr>
              <a:t> </a:t>
            </a:r>
          </a:p>
        </p:txBody>
      </p:sp>
      <p:graphicFrame>
        <p:nvGraphicFramePr>
          <p:cNvPr id="402443" name="Object 11"/>
          <p:cNvGraphicFramePr>
            <a:graphicFrameLocks/>
          </p:cNvGraphicFramePr>
          <p:nvPr/>
        </p:nvGraphicFramePr>
        <p:xfrm>
          <a:off x="2268538" y="5060950"/>
          <a:ext cx="1316037" cy="889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84" name="公式" r:id="rId3" imgW="1214681" imgH="776093" progId="Equation.3">
                  <p:embed/>
                </p:oleObj>
              </mc:Choice>
              <mc:Fallback>
                <p:oleObj name="公式" r:id="rId3" imgW="1214681" imgH="776093" progId="Equation.3">
                  <p:embed/>
                  <p:pic>
                    <p:nvPicPr>
                      <p:cNvPr id="0" name="Object 11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68538" y="5060950"/>
                        <a:ext cx="1316037" cy="889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2444" name="Object 12"/>
          <p:cNvGraphicFramePr>
            <a:graphicFrameLocks noChangeAspect="1"/>
          </p:cNvGraphicFramePr>
          <p:nvPr/>
        </p:nvGraphicFramePr>
        <p:xfrm>
          <a:off x="4356100" y="5024438"/>
          <a:ext cx="2286000" cy="925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85" name="Equation" r:id="rId5" imgW="928931" imgH="309562" progId="Equation.DSMT4">
                  <p:embed/>
                </p:oleObj>
              </mc:Choice>
              <mc:Fallback>
                <p:oleObj name="Equation" r:id="rId5" imgW="928931" imgH="309562" progId="Equation.DSMT4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56100" y="5024438"/>
                        <a:ext cx="2286000" cy="9255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1750">
                            <a:solidFill>
                              <a:srgbClr val="00FF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2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02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23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02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02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402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402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402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402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2434" grpId="0"/>
      <p:bldP spid="402435" grpId="0"/>
      <p:bldP spid="402438" grpId="0"/>
      <p:bldP spid="402439" grpId="0"/>
      <p:bldP spid="402440" grpId="0" autoUpdateAnimBg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674" name="Text Box 2"/>
          <p:cNvSpPr txBox="1">
            <a:spLocks noChangeArrowheads="1"/>
          </p:cNvSpPr>
          <p:nvPr/>
        </p:nvSpPr>
        <p:spPr bwMode="auto">
          <a:xfrm>
            <a:off x="361950" y="260350"/>
            <a:ext cx="4876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kumimoji="0" lang="zh-CN" altLang="en-US">
                <a:solidFill>
                  <a:srgbClr val="FFFF99"/>
                </a:solidFill>
                <a:latin typeface="宋体" panose="02010600030101010101" pitchFamily="2" charset="-122"/>
                <a:ea typeface="楷体_GB2312" pitchFamily="49" charset="-122"/>
              </a:rPr>
              <a:t>二</a:t>
            </a:r>
            <a:r>
              <a:rPr kumimoji="0" lang="zh-CN" altLang="en-US">
                <a:solidFill>
                  <a:srgbClr val="FFFF99"/>
                </a:solidFill>
                <a:ea typeface="楷体_GB2312" pitchFamily="49" charset="-122"/>
              </a:rPr>
              <a:t>、</a:t>
            </a:r>
            <a:r>
              <a:rPr kumimoji="0" lang="zh-CN" altLang="en-US">
                <a:solidFill>
                  <a:srgbClr val="FFFF99"/>
                </a:solidFill>
                <a:latin typeface="宋体" panose="02010600030101010101" pitchFamily="2" charset="-122"/>
                <a:ea typeface="楷体_GB2312" pitchFamily="49" charset="-122"/>
              </a:rPr>
              <a:t>质心运动定理</a:t>
            </a:r>
          </a:p>
        </p:txBody>
      </p:sp>
      <p:sp>
        <p:nvSpPr>
          <p:cNvPr id="412675" name="Rectangle 3"/>
          <p:cNvSpPr>
            <a:spLocks noChangeArrowheads="1"/>
          </p:cNvSpPr>
          <p:nvPr/>
        </p:nvSpPr>
        <p:spPr bwMode="auto">
          <a:xfrm>
            <a:off x="1436688" y="1387624"/>
            <a:ext cx="20558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kumimoji="0" lang="zh-CN" altLang="en-US" dirty="0">
                <a:solidFill>
                  <a:srgbClr val="66FFFF"/>
                </a:solidFill>
                <a:ea typeface="楷体_GB2312" pitchFamily="49" charset="-122"/>
              </a:rPr>
              <a:t>质心的速度</a:t>
            </a:r>
          </a:p>
        </p:txBody>
      </p:sp>
      <p:graphicFrame>
        <p:nvGraphicFramePr>
          <p:cNvPr id="412678" name="Object 6"/>
          <p:cNvGraphicFramePr>
            <a:graphicFrameLocks/>
          </p:cNvGraphicFramePr>
          <p:nvPr/>
        </p:nvGraphicFramePr>
        <p:xfrm>
          <a:off x="5076825" y="3573463"/>
          <a:ext cx="1338263" cy="484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003" name="公式" r:id="rId3" imgW="1223946" imgH="376140" progId="Equation.3">
                  <p:embed/>
                </p:oleObj>
              </mc:Choice>
              <mc:Fallback>
                <p:oleObj name="公式" r:id="rId3" imgW="1223946" imgH="37614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76825" y="3573463"/>
                        <a:ext cx="1338263" cy="4841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8575">
                            <a:solidFill>
                              <a:srgbClr val="FF99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2679" name="Rectangle 7"/>
          <p:cNvSpPr>
            <a:spLocks noChangeArrowheads="1"/>
          </p:cNvSpPr>
          <p:nvPr/>
        </p:nvSpPr>
        <p:spPr bwMode="auto">
          <a:xfrm>
            <a:off x="1446213" y="5099050"/>
            <a:ext cx="48879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kumimoji="0" lang="zh-CN" altLang="en-US">
                <a:solidFill>
                  <a:srgbClr val="66FFFF"/>
                </a:solidFill>
                <a:ea typeface="楷体_GB2312" pitchFamily="49" charset="-122"/>
              </a:rPr>
              <a:t>质心的加速度和动力学规律</a:t>
            </a:r>
          </a:p>
        </p:txBody>
      </p:sp>
      <p:sp>
        <p:nvSpPr>
          <p:cNvPr id="412681" name="Rectangle 9"/>
          <p:cNvSpPr>
            <a:spLocks noChangeArrowheads="1"/>
          </p:cNvSpPr>
          <p:nvPr/>
        </p:nvSpPr>
        <p:spPr bwMode="auto">
          <a:xfrm>
            <a:off x="1131888" y="1412875"/>
            <a:ext cx="2905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>
                <a:solidFill>
                  <a:srgbClr val="FFFF66"/>
                </a:solidFill>
                <a:ea typeface="楷体_GB2312" pitchFamily="49" charset="-122"/>
              </a:rPr>
              <a:t>•</a:t>
            </a:r>
          </a:p>
        </p:txBody>
      </p:sp>
      <p:sp>
        <p:nvSpPr>
          <p:cNvPr id="412682" name="Rectangle 10"/>
          <p:cNvSpPr>
            <a:spLocks noChangeArrowheads="1"/>
          </p:cNvSpPr>
          <p:nvPr/>
        </p:nvSpPr>
        <p:spPr bwMode="auto">
          <a:xfrm>
            <a:off x="1131888" y="5154613"/>
            <a:ext cx="2905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>
                <a:solidFill>
                  <a:srgbClr val="FFFF66"/>
                </a:solidFill>
                <a:ea typeface="楷体_GB2312" pitchFamily="49" charset="-122"/>
              </a:rPr>
              <a:t>•</a:t>
            </a:r>
          </a:p>
        </p:txBody>
      </p:sp>
      <p:graphicFrame>
        <p:nvGraphicFramePr>
          <p:cNvPr id="412686" name="Object 14"/>
          <p:cNvGraphicFramePr>
            <a:graphicFrameLocks noChangeAspect="1"/>
          </p:cNvGraphicFramePr>
          <p:nvPr/>
        </p:nvGraphicFramePr>
        <p:xfrm>
          <a:off x="1184275" y="3522663"/>
          <a:ext cx="1633538" cy="490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004" name="公式" r:id="rId5" imgW="1709624" imgH="433485" progId="Equation.3">
                  <p:embed/>
                </p:oleObj>
              </mc:Choice>
              <mc:Fallback>
                <p:oleObj name="公式" r:id="rId5" imgW="1709624" imgH="433485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4275" y="3522663"/>
                        <a:ext cx="1633538" cy="4905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2687" name="Object 15"/>
          <p:cNvGraphicFramePr>
            <a:graphicFrameLocks noChangeAspect="1"/>
          </p:cNvGraphicFramePr>
          <p:nvPr/>
        </p:nvGraphicFramePr>
        <p:xfrm>
          <a:off x="2992438" y="3552825"/>
          <a:ext cx="490537" cy="331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005" name="公式" r:id="rId7" imgW="433501" imgH="261938" progId="Equation.3">
                  <p:embed/>
                </p:oleObj>
              </mc:Choice>
              <mc:Fallback>
                <p:oleObj name="公式" r:id="rId7" imgW="433501" imgH="261938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92438" y="3552825"/>
                        <a:ext cx="490537" cy="3317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8575">
                            <a:solidFill>
                              <a:srgbClr val="FF99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2688" name="AutoShape 16"/>
          <p:cNvSpPr>
            <a:spLocks noChangeArrowheads="1"/>
          </p:cNvSpPr>
          <p:nvPr/>
        </p:nvSpPr>
        <p:spPr bwMode="auto">
          <a:xfrm>
            <a:off x="4389438" y="4395788"/>
            <a:ext cx="2342802" cy="609600"/>
          </a:xfrm>
          <a:prstGeom prst="wedgeRectCallout">
            <a:avLst>
              <a:gd name="adj1" fmla="val 15977"/>
              <a:gd name="adj2" fmla="val -116667"/>
            </a:avLst>
          </a:prstGeom>
          <a:solidFill>
            <a:srgbClr val="808000">
              <a:alpha val="67842"/>
            </a:srgbClr>
          </a:solidFill>
          <a:ln w="9525" algn="ctr">
            <a:solidFill>
              <a:schemeClr val="fol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tIns="82800" bIns="82800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kumimoji="0" lang="zh-CN" altLang="en-US" dirty="0">
                <a:solidFill>
                  <a:srgbClr val="FFFFFF"/>
                </a:solidFill>
                <a:ea typeface="楷体_GB2312" pitchFamily="49" charset="-122"/>
              </a:rPr>
              <a:t>质点系</a:t>
            </a:r>
            <a:r>
              <a:rPr kumimoji="0" lang="zh-CN" altLang="en-US" dirty="0" smtClean="0">
                <a:solidFill>
                  <a:srgbClr val="FFFFFF"/>
                </a:solidFill>
                <a:ea typeface="楷体_GB2312" pitchFamily="49" charset="-122"/>
              </a:rPr>
              <a:t>的总质量</a:t>
            </a:r>
            <a:endParaRPr kumimoji="0" lang="zh-CN" altLang="en-US" dirty="0">
              <a:solidFill>
                <a:srgbClr val="FFFFFF"/>
              </a:solidFill>
              <a:ea typeface="楷体_GB2312" pitchFamily="49" charset="-122"/>
            </a:endParaRPr>
          </a:p>
        </p:txBody>
      </p:sp>
      <p:sp>
        <p:nvSpPr>
          <p:cNvPr id="412689" name="AutoShape 17"/>
          <p:cNvSpPr>
            <a:spLocks noChangeArrowheads="1"/>
          </p:cNvSpPr>
          <p:nvPr/>
        </p:nvSpPr>
        <p:spPr bwMode="auto">
          <a:xfrm>
            <a:off x="1746250" y="4371975"/>
            <a:ext cx="2444750" cy="609600"/>
          </a:xfrm>
          <a:prstGeom prst="wedgeRectCallout">
            <a:avLst>
              <a:gd name="adj1" fmla="val 83505"/>
              <a:gd name="adj2" fmla="val -112241"/>
            </a:avLst>
          </a:prstGeom>
          <a:solidFill>
            <a:srgbClr val="808000">
              <a:alpha val="67842"/>
            </a:srgbClr>
          </a:solidFill>
          <a:ln w="9525" algn="ctr">
            <a:solidFill>
              <a:schemeClr val="fol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tIns="82800" bIns="82800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kumimoji="0" lang="zh-CN" altLang="en-US">
                <a:solidFill>
                  <a:srgbClr val="FFFFFF"/>
                </a:solidFill>
                <a:ea typeface="楷体_GB2312" pitchFamily="49" charset="-122"/>
              </a:rPr>
              <a:t>质点系的总动量</a:t>
            </a:r>
          </a:p>
        </p:txBody>
      </p:sp>
      <p:sp>
        <p:nvSpPr>
          <p:cNvPr id="412690" name="AutoShape 18"/>
          <p:cNvSpPr>
            <a:spLocks noChangeArrowheads="1"/>
          </p:cNvSpPr>
          <p:nvPr/>
        </p:nvSpPr>
        <p:spPr bwMode="auto">
          <a:xfrm>
            <a:off x="7167563" y="4414838"/>
            <a:ext cx="1868487" cy="609600"/>
          </a:xfrm>
          <a:prstGeom prst="wedgeRectCallout">
            <a:avLst>
              <a:gd name="adj1" fmla="val -89764"/>
              <a:gd name="adj2" fmla="val -116667"/>
            </a:avLst>
          </a:prstGeom>
          <a:solidFill>
            <a:srgbClr val="808000">
              <a:alpha val="67842"/>
            </a:srgbClr>
          </a:solidFill>
          <a:ln w="9525" algn="ctr">
            <a:solidFill>
              <a:schemeClr val="fol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tIns="82800" bIns="82800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kumimoji="0" lang="zh-CN" altLang="en-US">
                <a:solidFill>
                  <a:srgbClr val="FFFFFF"/>
                </a:solidFill>
                <a:ea typeface="楷体_GB2312" pitchFamily="49" charset="-122"/>
              </a:rPr>
              <a:t>质心的速度</a:t>
            </a:r>
          </a:p>
        </p:txBody>
      </p:sp>
      <p:graphicFrame>
        <p:nvGraphicFramePr>
          <p:cNvPr id="412695" name="Object 23"/>
          <p:cNvGraphicFramePr>
            <a:graphicFrameLocks noChangeAspect="1"/>
          </p:cNvGraphicFramePr>
          <p:nvPr/>
        </p:nvGraphicFramePr>
        <p:xfrm>
          <a:off x="1387475" y="776288"/>
          <a:ext cx="279400" cy="503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006" name="Equation" r:id="rId9" imgW="14141" imgH="119062" progId="Equation.DSMT4">
                  <p:embed/>
                </p:oleObj>
              </mc:Choice>
              <mc:Fallback>
                <p:oleObj name="Equation" r:id="rId9" imgW="14141" imgH="119062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87475" y="776288"/>
                        <a:ext cx="279400" cy="5032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2696" name="Object 24"/>
          <p:cNvGraphicFramePr>
            <a:graphicFrameLocks noChangeAspect="1"/>
          </p:cNvGraphicFramePr>
          <p:nvPr/>
        </p:nvGraphicFramePr>
        <p:xfrm>
          <a:off x="2640013" y="776288"/>
          <a:ext cx="419100" cy="503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007" name="Equation" r:id="rId11" imgW="80946" imgH="119062" progId="Equation.DSMT4">
                  <p:embed/>
                </p:oleObj>
              </mc:Choice>
              <mc:Fallback>
                <p:oleObj name="Equation" r:id="rId11" imgW="80946" imgH="119062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40013" y="776288"/>
                        <a:ext cx="419100" cy="5032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2697" name="Object 25"/>
          <p:cNvGraphicFramePr>
            <a:graphicFrameLocks/>
          </p:cNvGraphicFramePr>
          <p:nvPr/>
        </p:nvGraphicFramePr>
        <p:xfrm>
          <a:off x="3995738" y="765175"/>
          <a:ext cx="417512" cy="50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008" name="Equation" r:id="rId13" imgW="80946" imgH="119062" progId="Equation.DSMT4">
                  <p:embed/>
                </p:oleObj>
              </mc:Choice>
              <mc:Fallback>
                <p:oleObj name="Equation" r:id="rId13" imgW="80946" imgH="119062" progId="Equation.DSMT4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95738" y="765175"/>
                        <a:ext cx="417512" cy="504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2698" name="AutoShape 26"/>
          <p:cNvSpPr>
            <a:spLocks noChangeArrowheads="1"/>
          </p:cNvSpPr>
          <p:nvPr/>
        </p:nvSpPr>
        <p:spPr bwMode="auto">
          <a:xfrm>
            <a:off x="4643438" y="836613"/>
            <a:ext cx="609600" cy="304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412699" name="AutoShape 27"/>
          <p:cNvSpPr>
            <a:spLocks noChangeArrowheads="1"/>
          </p:cNvSpPr>
          <p:nvPr/>
        </p:nvSpPr>
        <p:spPr bwMode="auto">
          <a:xfrm>
            <a:off x="3265488" y="862013"/>
            <a:ext cx="609600" cy="304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412700" name="AutoShape 28"/>
          <p:cNvSpPr>
            <a:spLocks noChangeArrowheads="1"/>
          </p:cNvSpPr>
          <p:nvPr/>
        </p:nvSpPr>
        <p:spPr bwMode="auto">
          <a:xfrm>
            <a:off x="1893888" y="862013"/>
            <a:ext cx="609600" cy="304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graphicFrame>
        <p:nvGraphicFramePr>
          <p:cNvPr id="412701" name="Object 29"/>
          <p:cNvGraphicFramePr>
            <a:graphicFrameLocks noChangeAspect="1"/>
          </p:cNvGraphicFramePr>
          <p:nvPr/>
        </p:nvGraphicFramePr>
        <p:xfrm>
          <a:off x="5305425" y="777875"/>
          <a:ext cx="36195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009" name="Equation" r:id="rId15" imgW="52176" imgH="81157" progId="Equation.DSMT4">
                  <p:embed/>
                </p:oleObj>
              </mc:Choice>
              <mc:Fallback>
                <p:oleObj name="Equation" r:id="rId15" imgW="52176" imgH="81157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05425" y="777875"/>
                        <a:ext cx="361950" cy="419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" name="Object 22"/>
          <p:cNvGraphicFramePr>
            <a:graphicFrameLocks noChangeAspect="1"/>
          </p:cNvGraphicFramePr>
          <p:nvPr/>
        </p:nvGraphicFramePr>
        <p:xfrm>
          <a:off x="678002" y="2327070"/>
          <a:ext cx="1343025" cy="974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010" name="Equation" r:id="rId17" imgW="571320" imgH="393480" progId="Equation.DSMT4">
                  <p:embed/>
                </p:oleObj>
              </mc:Choice>
              <mc:Fallback>
                <p:oleObj name="Equation" r:id="rId17" imgW="571320" imgH="393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8002" y="2327070"/>
                        <a:ext cx="1343025" cy="974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Object 22"/>
          <p:cNvGraphicFramePr>
            <a:graphicFrameLocks noChangeAspect="1"/>
          </p:cNvGraphicFramePr>
          <p:nvPr/>
        </p:nvGraphicFramePr>
        <p:xfrm>
          <a:off x="1963876" y="1802309"/>
          <a:ext cx="2417763" cy="1509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011" name="Equation" r:id="rId19" imgW="1028520" imgH="609480" progId="Equation.DSMT4">
                  <p:embed/>
                </p:oleObj>
              </mc:Choice>
              <mc:Fallback>
                <p:oleObj name="Equation" r:id="rId19" imgW="1028520" imgH="609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63876" y="1802309"/>
                        <a:ext cx="2417763" cy="1509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Object 22"/>
          <p:cNvGraphicFramePr>
            <a:graphicFrameLocks noChangeAspect="1"/>
          </p:cNvGraphicFramePr>
          <p:nvPr/>
        </p:nvGraphicFramePr>
        <p:xfrm>
          <a:off x="4305300" y="1887816"/>
          <a:ext cx="1701800" cy="1414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012" name="Equation" r:id="rId21" imgW="723600" imgH="571320" progId="Equation.DSMT4">
                  <p:embed/>
                </p:oleObj>
              </mc:Choice>
              <mc:Fallback>
                <p:oleObj name="Equation" r:id="rId21" imgW="723600" imgH="5713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05300" y="1887816"/>
                        <a:ext cx="1701800" cy="1414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" name="Object 22"/>
          <p:cNvGraphicFramePr>
            <a:graphicFrameLocks noChangeAspect="1"/>
          </p:cNvGraphicFramePr>
          <p:nvPr/>
        </p:nvGraphicFramePr>
        <p:xfrm>
          <a:off x="5976938" y="2214944"/>
          <a:ext cx="1492250" cy="1068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013" name="Equation" r:id="rId23" imgW="634680" imgH="431640" progId="Equation.DSMT4">
                  <p:embed/>
                </p:oleObj>
              </mc:Choice>
              <mc:Fallback>
                <p:oleObj name="Equation" r:id="rId23" imgW="634680" imgH="431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76938" y="2214944"/>
                        <a:ext cx="1492250" cy="1068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" name="Object 22"/>
          <p:cNvGraphicFramePr>
            <a:graphicFrameLocks noChangeAspect="1"/>
          </p:cNvGraphicFramePr>
          <p:nvPr/>
        </p:nvGraphicFramePr>
        <p:xfrm>
          <a:off x="7488238" y="2199483"/>
          <a:ext cx="1133475" cy="1069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014" name="Equation" r:id="rId25" imgW="482400" imgH="431640" progId="Equation.DSMT4">
                  <p:embed/>
                </p:oleObj>
              </mc:Choice>
              <mc:Fallback>
                <p:oleObj name="Equation" r:id="rId25" imgW="482400" imgH="431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88238" y="2199483"/>
                        <a:ext cx="1133475" cy="1069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29863162"/>
              </p:ext>
            </p:extLst>
          </p:nvPr>
        </p:nvGraphicFramePr>
        <p:xfrm>
          <a:off x="1163846" y="5664449"/>
          <a:ext cx="1403350" cy="974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015" name="Equation" r:id="rId27" imgW="596880" imgH="393480" progId="Equation.DSMT4">
                  <p:embed/>
                </p:oleObj>
              </mc:Choice>
              <mc:Fallback>
                <p:oleObj name="Equation" r:id="rId27" imgW="596880" imgH="393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63846" y="5664449"/>
                        <a:ext cx="1403350" cy="974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32334009"/>
              </p:ext>
            </p:extLst>
          </p:nvPr>
        </p:nvGraphicFramePr>
        <p:xfrm>
          <a:off x="2585963" y="5608638"/>
          <a:ext cx="2778125" cy="1038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016" name="Equation" r:id="rId29" imgW="1180800" imgH="419040" progId="Equation.DSMT4">
                  <p:embed/>
                </p:oleObj>
              </mc:Choice>
              <mc:Fallback>
                <p:oleObj name="Equation" r:id="rId29" imgW="1180800" imgH="419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85963" y="5608638"/>
                        <a:ext cx="2778125" cy="1038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" name="Object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90384621"/>
              </p:ext>
            </p:extLst>
          </p:nvPr>
        </p:nvGraphicFramePr>
        <p:xfrm>
          <a:off x="6488469" y="5787189"/>
          <a:ext cx="1025525" cy="881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017" name="Equation" r:id="rId31" imgW="480801" imgH="395093" progId="Equation.DSMT4">
                  <p:embed/>
                </p:oleObj>
              </mc:Choice>
              <mc:Fallback>
                <p:oleObj name="Equation" r:id="rId31" imgW="480801" imgH="395093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88469" y="5787189"/>
                        <a:ext cx="1025525" cy="8810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" name="Rectangle 3"/>
          <p:cNvSpPr>
            <a:spLocks noChangeArrowheads="1"/>
          </p:cNvSpPr>
          <p:nvPr/>
        </p:nvSpPr>
        <p:spPr bwMode="auto">
          <a:xfrm>
            <a:off x="6026088" y="5291374"/>
            <a:ext cx="279356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kumimoji="0" lang="zh-CN" altLang="en-US" dirty="0">
                <a:solidFill>
                  <a:srgbClr val="FFC000"/>
                </a:solidFill>
                <a:ea typeface="楷体_GB2312" pitchFamily="49" charset="-122"/>
              </a:rPr>
              <a:t>质点</a:t>
            </a:r>
            <a:r>
              <a:rPr kumimoji="0" lang="zh-CN" altLang="en-US" dirty="0" smtClean="0">
                <a:solidFill>
                  <a:srgbClr val="FFC000"/>
                </a:solidFill>
                <a:ea typeface="楷体_GB2312" pitchFamily="49" charset="-122"/>
              </a:rPr>
              <a:t>系的动量定理</a:t>
            </a:r>
            <a:endParaRPr kumimoji="0" lang="zh-CN" altLang="en-US" dirty="0">
              <a:solidFill>
                <a:srgbClr val="FFC000"/>
              </a:solidFill>
              <a:ea typeface="楷体_GB2312" pitchFamily="49" charset="-122"/>
            </a:endParaRPr>
          </a:p>
        </p:txBody>
      </p:sp>
      <p:sp>
        <p:nvSpPr>
          <p:cNvPr id="45" name="AutoShape 27"/>
          <p:cNvSpPr>
            <a:spLocks noChangeArrowheads="1"/>
          </p:cNvSpPr>
          <p:nvPr/>
        </p:nvSpPr>
        <p:spPr bwMode="auto">
          <a:xfrm rot="18477983">
            <a:off x="7514020" y="5753320"/>
            <a:ext cx="457743" cy="304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7708936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126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2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6" dur="500"/>
                                        <p:tgtEl>
                                          <p:spTgt spid="4127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2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5" dur="500"/>
                                        <p:tgtEl>
                                          <p:spTgt spid="4126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2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34" dur="500"/>
                                        <p:tgtEl>
                                          <p:spTgt spid="4126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2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4126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4126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5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5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6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6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 nodeType="clickPar">
                      <p:stCondLst>
                        <p:cond delay="indefinite"/>
                      </p:stCondLst>
                      <p:childTnLst>
                        <p:par>
                          <p:cTn id="7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4126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412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 nodeType="clickPar">
                      <p:stCondLst>
                        <p:cond delay="indefinite"/>
                      </p:stCondLst>
                      <p:childTnLst>
                        <p:par>
                          <p:cTn id="8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4126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 nodeType="clickPar">
                      <p:stCondLst>
                        <p:cond delay="indefinite"/>
                      </p:stCondLst>
                      <p:childTnLst>
                        <p:par>
                          <p:cTn id="9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3" dur="500"/>
                                        <p:tgtEl>
                                          <p:spTgt spid="4126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 nodeType="clickPar">
                      <p:stCondLst>
                        <p:cond delay="indefinite"/>
                      </p:stCondLst>
                      <p:childTnLst>
                        <p:par>
                          <p:cTn id="9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8" dur="500"/>
                                        <p:tgtEl>
                                          <p:spTgt spid="4126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 nodeType="clickPar">
                      <p:stCondLst>
                        <p:cond delay="indefinite"/>
                      </p:stCondLst>
                      <p:childTnLst>
                        <p:par>
                          <p:cTn id="10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3" dur="500"/>
                                        <p:tgtEl>
                                          <p:spTgt spid="4126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 nodeType="clickPar">
                      <p:stCondLst>
                        <p:cond delay="indefinite"/>
                      </p:stCondLst>
                      <p:childTnLst>
                        <p:par>
                          <p:cTn id="10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4126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 nodeType="clickPar">
                      <p:stCondLst>
                        <p:cond delay="indefinite"/>
                      </p:stCondLst>
                      <p:childTnLst>
                        <p:par>
                          <p:cTn id="1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500"/>
                                        <p:tgtEl>
                                          <p:spTgt spid="4126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1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3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500"/>
                            </p:stCondLst>
                            <p:childTnLst>
                              <p:par>
                                <p:cTn id="1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2674" grpId="0" autoUpdateAnimBg="0"/>
      <p:bldP spid="412675" grpId="0" autoUpdateAnimBg="0"/>
      <p:bldP spid="412679" grpId="0" autoUpdateAnimBg="0"/>
      <p:bldP spid="412681" grpId="0"/>
      <p:bldP spid="412682" grpId="0"/>
      <p:bldP spid="412688" grpId="0" animBg="1"/>
      <p:bldP spid="412689" grpId="0" animBg="1"/>
      <p:bldP spid="412690" grpId="0" animBg="1"/>
      <p:bldP spid="412698" grpId="0" animBg="1"/>
      <p:bldP spid="412699" grpId="0" animBg="1"/>
      <p:bldP spid="412700" grpId="0" animBg="1"/>
      <p:bldP spid="44" grpId="0" autoUpdateAnimBg="0"/>
      <p:bldP spid="4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 bwMode="auto">
          <a:xfrm>
            <a:off x="1030908" y="1916832"/>
            <a:ext cx="3702174" cy="969962"/>
          </a:xfrm>
          <a:prstGeom prst="rect">
            <a:avLst/>
          </a:prstGeom>
          <a:solidFill>
            <a:srgbClr val="000066"/>
          </a:solidFill>
          <a:ln w="9525" cap="flat" cmpd="sng" algn="ctr">
            <a:solidFill>
              <a:srgbClr val="CC66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graphicFrame>
        <p:nvGraphicFramePr>
          <p:cNvPr id="413698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70827181"/>
              </p:ext>
            </p:extLst>
          </p:nvPr>
        </p:nvGraphicFramePr>
        <p:xfrm>
          <a:off x="7396783" y="1987475"/>
          <a:ext cx="1244600" cy="800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802" name="公式" r:id="rId3" imgW="1271734" imgH="776093" progId="Equation.3">
                  <p:embed/>
                </p:oleObj>
              </mc:Choice>
              <mc:Fallback>
                <p:oleObj name="公式" r:id="rId3" imgW="1271734" imgH="776093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96783" y="1987475"/>
                        <a:ext cx="1244600" cy="800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1750">
                            <a:solidFill>
                              <a:srgbClr val="00FF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3699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66854737"/>
              </p:ext>
            </p:extLst>
          </p:nvPr>
        </p:nvGraphicFramePr>
        <p:xfrm>
          <a:off x="1208708" y="1970013"/>
          <a:ext cx="2228850" cy="833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803" name="公式" r:id="rId5" imgW="2366946" imgH="814485" progId="Equation.3">
                  <p:embed/>
                </p:oleObj>
              </mc:Choice>
              <mc:Fallback>
                <p:oleObj name="公式" r:id="rId5" imgW="2366946" imgH="814485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08708" y="1970013"/>
                        <a:ext cx="2228850" cy="8334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rgbClr val="66FFFF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3700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21188725"/>
              </p:ext>
            </p:extLst>
          </p:nvPr>
        </p:nvGraphicFramePr>
        <p:xfrm>
          <a:off x="3543921" y="2225600"/>
          <a:ext cx="857250" cy="40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804" name="公式" r:id="rId7" imgW="843109" imgH="338235" progId="Equation.3">
                  <p:embed/>
                </p:oleObj>
              </mc:Choice>
              <mc:Fallback>
                <p:oleObj name="公式" r:id="rId7" imgW="843109" imgH="338235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43921" y="2225600"/>
                        <a:ext cx="857250" cy="400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rgbClr val="66FFFF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3701" name="AutoShape 5"/>
          <p:cNvSpPr>
            <a:spLocks noChangeArrowheads="1"/>
          </p:cNvSpPr>
          <p:nvPr/>
        </p:nvSpPr>
        <p:spPr bwMode="auto">
          <a:xfrm>
            <a:off x="4932983" y="2163688"/>
            <a:ext cx="2335213" cy="492125"/>
          </a:xfrm>
          <a:prstGeom prst="wedgeRectCallout">
            <a:avLst>
              <a:gd name="adj1" fmla="val -71616"/>
              <a:gd name="adj2" fmla="val -1611"/>
            </a:avLst>
          </a:prstGeom>
          <a:solidFill>
            <a:srgbClr val="808000">
              <a:alpha val="65881"/>
            </a:srgbClr>
          </a:solidFill>
          <a:ln w="9525" algn="ctr">
            <a:solidFill>
              <a:schemeClr val="fol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tIns="82800" bIns="82800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kumimoji="0" lang="zh-CN" altLang="en-US">
                <a:solidFill>
                  <a:srgbClr val="FFFFFF"/>
                </a:solidFill>
                <a:ea typeface="楷体_GB2312" pitchFamily="49" charset="-122"/>
              </a:rPr>
              <a:t>质心运动定理</a:t>
            </a:r>
          </a:p>
        </p:txBody>
      </p:sp>
      <p:sp>
        <p:nvSpPr>
          <p:cNvPr id="413703" name="Rectangle 7"/>
          <p:cNvSpPr>
            <a:spLocks noChangeArrowheads="1"/>
          </p:cNvSpPr>
          <p:nvPr/>
        </p:nvSpPr>
        <p:spPr bwMode="auto">
          <a:xfrm>
            <a:off x="965822" y="3947178"/>
            <a:ext cx="4032250" cy="530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FF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tIns="82800" bIns="82800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/>
            <a:r>
              <a:rPr kumimoji="0" lang="zh-CN" altLang="en-US" dirty="0">
                <a:solidFill>
                  <a:srgbClr val="FFFFFF"/>
                </a:solidFill>
                <a:ea typeface="楷体_GB2312" pitchFamily="49" charset="-122"/>
              </a:rPr>
              <a:t>直角坐标系中的分量式</a:t>
            </a:r>
          </a:p>
        </p:txBody>
      </p:sp>
      <p:sp>
        <p:nvSpPr>
          <p:cNvPr id="413708" name="Text Box 12"/>
          <p:cNvSpPr txBox="1">
            <a:spLocks noChangeArrowheads="1"/>
          </p:cNvSpPr>
          <p:nvPr/>
        </p:nvSpPr>
        <p:spPr bwMode="auto">
          <a:xfrm>
            <a:off x="657846" y="5587256"/>
            <a:ext cx="6159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kumimoji="0" lang="en-US" altLang="zh-CN">
                <a:solidFill>
                  <a:srgbClr val="FFFFFF"/>
                </a:solidFill>
                <a:ea typeface="楷体_GB2312" pitchFamily="49" charset="-122"/>
              </a:rPr>
              <a:t>(1) </a:t>
            </a:r>
          </a:p>
        </p:txBody>
      </p:sp>
      <p:sp>
        <p:nvSpPr>
          <p:cNvPr id="413711" name="Text Box 15"/>
          <p:cNvSpPr txBox="1">
            <a:spLocks noChangeArrowheads="1"/>
          </p:cNvSpPr>
          <p:nvPr/>
        </p:nvSpPr>
        <p:spPr bwMode="auto">
          <a:xfrm>
            <a:off x="451470" y="4974267"/>
            <a:ext cx="11842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>
                <a:solidFill>
                  <a:srgbClr val="00FFFF"/>
                </a:solidFill>
                <a:ea typeface="楷体_GB2312" pitchFamily="49" charset="-122"/>
              </a:rPr>
              <a:t>说明</a:t>
            </a:r>
          </a:p>
        </p:txBody>
      </p:sp>
      <p:sp>
        <p:nvSpPr>
          <p:cNvPr id="413712" name="AutoShape 16"/>
          <p:cNvSpPr>
            <a:spLocks noChangeAspect="1" noChangeArrowheads="1"/>
          </p:cNvSpPr>
          <p:nvPr/>
        </p:nvSpPr>
        <p:spPr bwMode="auto">
          <a:xfrm>
            <a:off x="206995" y="4945692"/>
            <a:ext cx="460375" cy="403225"/>
          </a:xfrm>
          <a:prstGeom prst="star5">
            <a:avLst/>
          </a:prstGeom>
          <a:solidFill>
            <a:srgbClr val="FF3300"/>
          </a:solidFill>
          <a:ln w="9525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413716" name="Text Box 20"/>
          <p:cNvSpPr txBox="1">
            <a:spLocks noChangeArrowheads="1"/>
          </p:cNvSpPr>
          <p:nvPr/>
        </p:nvSpPr>
        <p:spPr bwMode="auto">
          <a:xfrm>
            <a:off x="1043608" y="5485656"/>
            <a:ext cx="7804150" cy="1079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FF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tIns="82800" bIns="82800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25000"/>
              </a:lnSpc>
            </a:pPr>
            <a:r>
              <a:rPr kumimoji="0" lang="zh-CN" altLang="en-US" dirty="0">
                <a:solidFill>
                  <a:srgbClr val="FFFFFF"/>
                </a:solidFill>
                <a:ea typeface="楷体_GB2312" pitchFamily="49" charset="-122"/>
              </a:rPr>
              <a:t>质点系内各质点由于内力和外力的作用，其运动情况可能</a:t>
            </a:r>
          </a:p>
          <a:p>
            <a:pPr algn="just">
              <a:lnSpc>
                <a:spcPct val="125000"/>
              </a:lnSpc>
            </a:pPr>
            <a:r>
              <a:rPr kumimoji="0" lang="zh-CN" altLang="en-US" dirty="0">
                <a:solidFill>
                  <a:srgbClr val="FFFFFF"/>
                </a:solidFill>
                <a:ea typeface="楷体_GB2312" pitchFamily="49" charset="-122"/>
              </a:rPr>
              <a:t>很复杂，但有一个</a:t>
            </a:r>
            <a:r>
              <a:rPr kumimoji="0" lang="zh-CN" altLang="en-US" dirty="0">
                <a:solidFill>
                  <a:srgbClr val="66FFFF"/>
                </a:solidFill>
                <a:ea typeface="楷体_GB2312" pitchFamily="49" charset="-122"/>
              </a:rPr>
              <a:t>特殊点</a:t>
            </a:r>
          </a:p>
        </p:txBody>
      </p:sp>
      <p:sp>
        <p:nvSpPr>
          <p:cNvPr id="413717" name="AutoShape 21"/>
          <p:cNvSpPr>
            <a:spLocks noChangeArrowheads="1"/>
          </p:cNvSpPr>
          <p:nvPr/>
        </p:nvSpPr>
        <p:spPr bwMode="auto">
          <a:xfrm>
            <a:off x="4567651" y="5999756"/>
            <a:ext cx="720000" cy="540000"/>
          </a:xfrm>
          <a:prstGeom prst="rightArrow">
            <a:avLst>
              <a:gd name="adj1" fmla="val 50000"/>
              <a:gd name="adj2" fmla="val 25000"/>
            </a:avLst>
          </a:prstGeom>
          <a:solidFill>
            <a:srgbClr val="CC66FF">
              <a:alpha val="56862"/>
            </a:srgbClr>
          </a:solidFill>
          <a:ln w="9525" algn="ctr">
            <a:solidFill>
              <a:schemeClr val="fol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tIns="82800" bIns="82800" anchor="ctr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413718" name="Rectangle 22"/>
          <p:cNvSpPr>
            <a:spLocks noChangeArrowheads="1"/>
          </p:cNvSpPr>
          <p:nvPr/>
        </p:nvSpPr>
        <p:spPr bwMode="auto">
          <a:xfrm>
            <a:off x="5302871" y="6009531"/>
            <a:ext cx="793750" cy="530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FF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tIns="82800" bIns="82800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/>
            <a:r>
              <a:rPr kumimoji="0" lang="zh-CN" altLang="en-US">
                <a:solidFill>
                  <a:srgbClr val="66FFFF"/>
                </a:solidFill>
                <a:ea typeface="楷体_GB2312" pitchFamily="49" charset="-122"/>
              </a:rPr>
              <a:t>质心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175038" y="236800"/>
            <a:ext cx="8604250" cy="1686698"/>
            <a:chOff x="175038" y="250052"/>
            <a:chExt cx="8604250" cy="1686698"/>
          </a:xfrm>
        </p:grpSpPr>
        <p:sp>
          <p:nvSpPr>
            <p:cNvPr id="35" name="AutoShape 19"/>
            <p:cNvSpPr>
              <a:spLocks noChangeArrowheads="1"/>
            </p:cNvSpPr>
            <p:nvPr/>
          </p:nvSpPr>
          <p:spPr bwMode="auto">
            <a:xfrm>
              <a:off x="3991388" y="1329552"/>
              <a:ext cx="560388" cy="144462"/>
            </a:xfrm>
            <a:prstGeom prst="leftArrow">
              <a:avLst>
                <a:gd name="adj1" fmla="val 50000"/>
                <a:gd name="adj2" fmla="val 96978"/>
              </a:avLst>
            </a:prstGeom>
            <a:solidFill>
              <a:srgbClr val="CC99FF">
                <a:alpha val="65881"/>
              </a:srgbClr>
            </a:solidFill>
            <a:ln w="9525" algn="ctr">
              <a:solidFill>
                <a:schemeClr val="folHlink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tIns="82800" bIns="82800" anchor="ctr"/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6" name="Text Box 20"/>
            <p:cNvSpPr txBox="1">
              <a:spLocks noChangeArrowheads="1"/>
            </p:cNvSpPr>
            <p:nvPr/>
          </p:nvSpPr>
          <p:spPr bwMode="auto">
            <a:xfrm>
              <a:off x="175038" y="1113652"/>
              <a:ext cx="3841750" cy="530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FF33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tIns="82800" bIns="82800">
              <a:spAutoFit/>
            </a:bodyPr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just"/>
              <a:r>
                <a:rPr kumimoji="0" lang="zh-CN" altLang="en-US">
                  <a:solidFill>
                    <a:srgbClr val="FFFFFF"/>
                  </a:solidFill>
                  <a:ea typeface="楷体_GB2312" pitchFamily="49" charset="-122"/>
                </a:rPr>
                <a:t>作用在质点系上的所有外力</a:t>
              </a:r>
            </a:p>
          </p:txBody>
        </p:sp>
        <p:sp>
          <p:nvSpPr>
            <p:cNvPr id="37" name="Text Box 21"/>
            <p:cNvSpPr txBox="1">
              <a:spLocks noChangeArrowheads="1"/>
            </p:cNvSpPr>
            <p:nvPr/>
          </p:nvSpPr>
          <p:spPr bwMode="auto">
            <a:xfrm>
              <a:off x="7375938" y="250052"/>
              <a:ext cx="1403350" cy="8953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FF33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tIns="82800" bIns="82800">
              <a:spAutoFit/>
            </a:bodyPr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just"/>
              <a:r>
                <a:rPr kumimoji="0" lang="zh-CN" altLang="en-US" dirty="0">
                  <a:solidFill>
                    <a:srgbClr val="FFFFFF"/>
                  </a:solidFill>
                  <a:ea typeface="楷体_GB2312" pitchFamily="49" charset="-122"/>
                </a:rPr>
                <a:t>质点系的</a:t>
              </a:r>
            </a:p>
            <a:p>
              <a:pPr algn="just"/>
              <a:r>
                <a:rPr kumimoji="0" lang="zh-CN" altLang="en-US" dirty="0">
                  <a:solidFill>
                    <a:srgbClr val="FFFFFF"/>
                  </a:solidFill>
                  <a:ea typeface="楷体_GB2312" pitchFamily="49" charset="-122"/>
                </a:rPr>
                <a:t>总动量</a:t>
              </a:r>
            </a:p>
          </p:txBody>
        </p:sp>
        <p:graphicFrame>
          <p:nvGraphicFramePr>
            <p:cNvPr id="38" name="Object 3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94725902"/>
                </p:ext>
              </p:extLst>
            </p:nvPr>
          </p:nvGraphicFramePr>
          <p:xfrm>
            <a:off x="4567651" y="1024752"/>
            <a:ext cx="1025525" cy="8810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805" name="Equation" r:id="rId9" imgW="480801" imgH="395093" progId="Equation.DSMT4">
                    <p:embed/>
                  </p:oleObj>
                </mc:Choice>
                <mc:Fallback>
                  <p:oleObj name="Equation" r:id="rId9" imgW="480801" imgH="395093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67651" y="1024752"/>
                          <a:ext cx="1025525" cy="88106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39" name="Group 32"/>
            <p:cNvGrpSpPr>
              <a:grpSpLocks/>
            </p:cNvGrpSpPr>
            <p:nvPr/>
          </p:nvGrpSpPr>
          <p:grpSpPr bwMode="auto">
            <a:xfrm>
              <a:off x="5359813" y="753289"/>
              <a:ext cx="2052638" cy="274638"/>
              <a:chOff x="3424" y="3566"/>
              <a:chExt cx="1293" cy="173"/>
            </a:xfrm>
          </p:grpSpPr>
          <p:sp>
            <p:nvSpPr>
              <p:cNvPr id="40" name="AutoShape 22"/>
              <p:cNvSpPr>
                <a:spLocks noChangeArrowheads="1"/>
              </p:cNvSpPr>
              <p:nvPr/>
            </p:nvSpPr>
            <p:spPr bwMode="auto">
              <a:xfrm flipH="1">
                <a:off x="3470" y="3566"/>
                <a:ext cx="1247" cy="91"/>
              </a:xfrm>
              <a:prstGeom prst="leftArrow">
                <a:avLst>
                  <a:gd name="adj1" fmla="val 50000"/>
                  <a:gd name="adj2" fmla="val 342582"/>
                </a:avLst>
              </a:prstGeom>
              <a:solidFill>
                <a:srgbClr val="CC99FF">
                  <a:alpha val="65881"/>
                </a:srgbClr>
              </a:solidFill>
              <a:ln w="9525" algn="ctr">
                <a:solidFill>
                  <a:schemeClr val="folHlink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tIns="82800" bIns="82800" anchor="ctr"/>
              <a:lstStyle>
                <a:lvl1pPr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41" name="AutoShape 19"/>
              <p:cNvSpPr>
                <a:spLocks noChangeArrowheads="1"/>
              </p:cNvSpPr>
              <p:nvPr/>
            </p:nvSpPr>
            <p:spPr bwMode="auto">
              <a:xfrm rot="5400000">
                <a:off x="3406" y="3630"/>
                <a:ext cx="127" cy="91"/>
              </a:xfrm>
              <a:prstGeom prst="leftArrow">
                <a:avLst>
                  <a:gd name="adj1" fmla="val 50000"/>
                  <a:gd name="adj2" fmla="val 34890"/>
                </a:avLst>
              </a:prstGeom>
              <a:solidFill>
                <a:srgbClr val="CC99FF">
                  <a:alpha val="65881"/>
                </a:srgbClr>
              </a:solidFill>
              <a:ln w="0" algn="ctr">
                <a:solidFill>
                  <a:schemeClr val="folHlink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rot="10800000" vert="eaVert" tIns="82800" bIns="82800" anchor="ctr"/>
              <a:lstStyle>
                <a:lvl1pPr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en-US">
                  <a:solidFill>
                    <a:srgbClr val="000000"/>
                  </a:solidFill>
                </a:endParaRPr>
              </a:p>
            </p:txBody>
          </p:sp>
        </p:grpSp>
        <p:graphicFrame>
          <p:nvGraphicFramePr>
            <p:cNvPr id="42" name="Object 3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245142725"/>
                </p:ext>
              </p:extLst>
            </p:nvPr>
          </p:nvGraphicFramePr>
          <p:xfrm>
            <a:off x="5554663" y="1049338"/>
            <a:ext cx="2171700" cy="8874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806" name="Equation" r:id="rId11" imgW="1054080" imgH="393480" progId="Equation.DSMT4">
                    <p:embed/>
                  </p:oleObj>
                </mc:Choice>
                <mc:Fallback>
                  <p:oleObj name="Equation" r:id="rId11" imgW="1054080" imgH="39348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554663" y="1049338"/>
                          <a:ext cx="2171700" cy="88741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3" name="Rectangle 3"/>
            <p:cNvSpPr>
              <a:spLocks noChangeArrowheads="1"/>
            </p:cNvSpPr>
            <p:nvPr/>
          </p:nvSpPr>
          <p:spPr bwMode="auto">
            <a:xfrm>
              <a:off x="2263965" y="635814"/>
              <a:ext cx="2793565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r>
                <a:rPr kumimoji="0" lang="zh-CN" altLang="en-US" dirty="0">
                  <a:solidFill>
                    <a:srgbClr val="FFC000"/>
                  </a:solidFill>
                  <a:ea typeface="楷体_GB2312" pitchFamily="49" charset="-122"/>
                </a:rPr>
                <a:t>质点</a:t>
              </a:r>
              <a:r>
                <a:rPr kumimoji="0" lang="zh-CN" altLang="en-US" dirty="0" smtClean="0">
                  <a:solidFill>
                    <a:srgbClr val="FFC000"/>
                  </a:solidFill>
                  <a:ea typeface="楷体_GB2312" pitchFamily="49" charset="-122"/>
                </a:rPr>
                <a:t>系的动量定理</a:t>
              </a:r>
              <a:endParaRPr kumimoji="0" lang="zh-CN" altLang="en-US" dirty="0">
                <a:solidFill>
                  <a:srgbClr val="FFC000"/>
                </a:solidFill>
                <a:ea typeface="楷体_GB2312" pitchFamily="49" charset="-122"/>
              </a:endParaRPr>
            </a:p>
          </p:txBody>
        </p:sp>
        <p:sp>
          <p:nvSpPr>
            <p:cNvPr id="44" name="AutoShape 27"/>
            <p:cNvSpPr>
              <a:spLocks noChangeArrowheads="1"/>
            </p:cNvSpPr>
            <p:nvPr/>
          </p:nvSpPr>
          <p:spPr bwMode="auto">
            <a:xfrm rot="13400261">
              <a:off x="4769201" y="979229"/>
              <a:ext cx="457743" cy="3048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</p:grpSp>
      <p:graphicFrame>
        <p:nvGraphicFramePr>
          <p:cNvPr id="47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92254042"/>
              </p:ext>
            </p:extLst>
          </p:nvPr>
        </p:nvGraphicFramePr>
        <p:xfrm>
          <a:off x="4271582" y="2913714"/>
          <a:ext cx="1903722" cy="2635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807" name="Equation" r:id="rId13" imgW="888840" imgH="1168200" progId="Equation.DSMT4">
                  <p:embed/>
                </p:oleObj>
              </mc:Choice>
              <mc:Fallback>
                <p:oleObj name="Equation" r:id="rId13" imgW="888840" imgH="1168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71582" y="2913714"/>
                        <a:ext cx="1903722" cy="2635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AutoShape 16"/>
          <p:cNvSpPr>
            <a:spLocks noChangeAspect="1" noChangeArrowheads="1"/>
          </p:cNvSpPr>
          <p:nvPr/>
        </p:nvSpPr>
        <p:spPr bwMode="auto">
          <a:xfrm>
            <a:off x="6937431" y="2690695"/>
            <a:ext cx="460375" cy="403225"/>
          </a:xfrm>
          <a:prstGeom prst="star5">
            <a:avLst/>
          </a:prstGeom>
          <a:solidFill>
            <a:srgbClr val="FF3300"/>
          </a:solidFill>
          <a:ln w="9525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endParaRPr lang="zh-CN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136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4136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4137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4" dur="500"/>
                                        <p:tgtEl>
                                          <p:spTgt spid="4137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4137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3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4137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4137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 nodeType="clickPar">
                      <p:stCondLst>
                        <p:cond delay="indefinite"/>
                      </p:stCondLst>
                      <p:childTnLst>
                        <p:par>
                          <p:cTn id="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4137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4137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7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4137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13701" grpId="0" animBg="1"/>
      <p:bldP spid="413703" grpId="0"/>
      <p:bldP spid="413708" grpId="0" autoUpdateAnimBg="0"/>
      <p:bldP spid="413711" grpId="0"/>
      <p:bldP spid="413716" grpId="0"/>
      <p:bldP spid="413717" grpId="0" animBg="1"/>
      <p:bldP spid="41371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722" name="Text Box 2"/>
          <p:cNvSpPr txBox="1">
            <a:spLocks noChangeArrowheads="1"/>
          </p:cNvSpPr>
          <p:nvPr/>
        </p:nvSpPr>
        <p:spPr bwMode="auto">
          <a:xfrm>
            <a:off x="704180" y="4794151"/>
            <a:ext cx="16875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kumimoji="0" lang="zh-CN" altLang="en-US">
                <a:solidFill>
                  <a:srgbClr val="00FFFF"/>
                </a:solidFill>
                <a:ea typeface="楷体_GB2312" pitchFamily="49" charset="-122"/>
              </a:rPr>
              <a:t>推论</a:t>
            </a:r>
            <a:endParaRPr kumimoji="0" lang="zh-CN" altLang="en-US" b="0">
              <a:solidFill>
                <a:srgbClr val="00FFFF"/>
              </a:solidFill>
              <a:ea typeface="楷体_GB2312" pitchFamily="49" charset="-122"/>
            </a:endParaRPr>
          </a:p>
        </p:txBody>
      </p:sp>
      <p:graphicFrame>
        <p:nvGraphicFramePr>
          <p:cNvPr id="414723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25314996"/>
              </p:ext>
            </p:extLst>
          </p:nvPr>
        </p:nvGraphicFramePr>
        <p:xfrm>
          <a:off x="1223293" y="5391051"/>
          <a:ext cx="1154112" cy="650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39" name="公式" r:id="rId3" imgW="1176159" imgH="614265" progId="Equation.3">
                  <p:embed/>
                </p:oleObj>
              </mc:Choice>
              <mc:Fallback>
                <p:oleObj name="公式" r:id="rId3" imgW="1176159" imgH="614265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23293" y="5391051"/>
                        <a:ext cx="1154112" cy="650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1750">
                            <a:solidFill>
                              <a:srgbClr val="00FF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4724" name="AutoShape 4"/>
          <p:cNvSpPr>
            <a:spLocks noChangeArrowheads="1"/>
          </p:cNvSpPr>
          <p:nvPr/>
        </p:nvSpPr>
        <p:spPr bwMode="auto">
          <a:xfrm>
            <a:off x="2818730" y="5546626"/>
            <a:ext cx="601663" cy="120650"/>
          </a:xfrm>
          <a:prstGeom prst="rightArrow">
            <a:avLst>
              <a:gd name="adj1" fmla="val 50000"/>
              <a:gd name="adj2" fmla="val 124671"/>
            </a:avLst>
          </a:prstGeom>
          <a:solidFill>
            <a:srgbClr val="CC66FF">
              <a:alpha val="47058"/>
            </a:srgbClr>
          </a:solidFill>
          <a:ln w="9525">
            <a:solidFill>
              <a:schemeClr val="fol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graphicFrame>
        <p:nvGraphicFramePr>
          <p:cNvPr id="414725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66545711"/>
              </p:ext>
            </p:extLst>
          </p:nvPr>
        </p:nvGraphicFramePr>
        <p:xfrm>
          <a:off x="3637880" y="5386288"/>
          <a:ext cx="2319338" cy="422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40" name="Equation" r:id="rId5" imgW="2471786" imgH="357188" progId="Equation.DSMT4">
                  <p:embed/>
                </p:oleObj>
              </mc:Choice>
              <mc:Fallback>
                <p:oleObj name="Equation" r:id="rId5" imgW="2471786" imgH="357188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37880" y="5386288"/>
                        <a:ext cx="2319338" cy="422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1750">
                            <a:solidFill>
                              <a:srgbClr val="00FF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4726" name="AutoShape 6"/>
          <p:cNvSpPr>
            <a:spLocks noChangeArrowheads="1"/>
          </p:cNvSpPr>
          <p:nvPr/>
        </p:nvSpPr>
        <p:spPr bwMode="auto">
          <a:xfrm>
            <a:off x="6293768" y="4859238"/>
            <a:ext cx="2579687" cy="457200"/>
          </a:xfrm>
          <a:prstGeom prst="wedgeRectCallout">
            <a:avLst>
              <a:gd name="adj1" fmla="val -51537"/>
              <a:gd name="adj2" fmla="val 125694"/>
            </a:avLst>
          </a:prstGeom>
          <a:solidFill>
            <a:srgbClr val="808000">
              <a:alpha val="52940"/>
            </a:srgbClr>
          </a:solidFill>
          <a:ln w="9525">
            <a:solidFill>
              <a:schemeClr val="fol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kumimoji="0" lang="zh-CN" altLang="en-US" dirty="0">
                <a:solidFill>
                  <a:srgbClr val="FFFFFF"/>
                </a:solidFill>
                <a:ea typeface="楷体_GB2312" pitchFamily="49" charset="-122"/>
              </a:rPr>
              <a:t>质心速度不变</a:t>
            </a:r>
          </a:p>
        </p:txBody>
      </p:sp>
      <p:sp>
        <p:nvSpPr>
          <p:cNvPr id="414727" name="AutoShape 7"/>
          <p:cNvSpPr>
            <a:spLocks noChangeAspect="1" noChangeArrowheads="1"/>
          </p:cNvSpPr>
          <p:nvPr/>
        </p:nvSpPr>
        <p:spPr bwMode="auto">
          <a:xfrm>
            <a:off x="275555" y="4794151"/>
            <a:ext cx="460375" cy="403225"/>
          </a:xfrm>
          <a:prstGeom prst="star5">
            <a:avLst/>
          </a:prstGeom>
          <a:solidFill>
            <a:srgbClr val="FF3300"/>
          </a:solidFill>
          <a:ln w="9525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414728" name="Rectangle 8"/>
          <p:cNvSpPr>
            <a:spLocks noChangeArrowheads="1"/>
          </p:cNvSpPr>
          <p:nvPr/>
        </p:nvSpPr>
        <p:spPr bwMode="auto">
          <a:xfrm>
            <a:off x="701005" y="5368826"/>
            <a:ext cx="488950" cy="530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FF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tIns="82800" bIns="82800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/>
            <a:r>
              <a:rPr kumimoji="0" lang="zh-CN" altLang="en-US">
                <a:solidFill>
                  <a:srgbClr val="FFFFFF"/>
                </a:solidFill>
                <a:ea typeface="楷体_GB2312" pitchFamily="49" charset="-122"/>
              </a:rPr>
              <a:t>若</a:t>
            </a:r>
          </a:p>
        </p:txBody>
      </p:sp>
      <p:sp>
        <p:nvSpPr>
          <p:cNvPr id="414729" name="Text Box 9"/>
          <p:cNvSpPr txBox="1">
            <a:spLocks noChangeArrowheads="1"/>
          </p:cNvSpPr>
          <p:nvPr/>
        </p:nvSpPr>
        <p:spPr bwMode="auto">
          <a:xfrm>
            <a:off x="637505" y="4148038"/>
            <a:ext cx="35099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kumimoji="0" lang="en-US" altLang="zh-CN" dirty="0">
                <a:solidFill>
                  <a:srgbClr val="FFFFFF"/>
                </a:solidFill>
                <a:ea typeface="楷体_GB2312" pitchFamily="49" charset="-122"/>
              </a:rPr>
              <a:t>(5) </a:t>
            </a:r>
            <a:r>
              <a:rPr kumimoji="0" lang="zh-CN" altLang="en-US" dirty="0">
                <a:solidFill>
                  <a:srgbClr val="FFFFFF"/>
                </a:solidFill>
                <a:ea typeface="楷体_GB2312" pitchFamily="49" charset="-122"/>
              </a:rPr>
              <a:t>研究</a:t>
            </a:r>
            <a:r>
              <a:rPr kumimoji="0" lang="zh-CN" altLang="en-US" dirty="0">
                <a:solidFill>
                  <a:srgbClr val="66FFFF"/>
                </a:solidFill>
                <a:ea typeface="楷体_GB2312" pitchFamily="49" charset="-122"/>
              </a:rPr>
              <a:t>质心运动的</a:t>
            </a:r>
            <a:r>
              <a:rPr lang="zh-CN" altLang="en-US" dirty="0" smtClean="0">
                <a:solidFill>
                  <a:srgbClr val="66FFFF"/>
                </a:solidFill>
                <a:ea typeface="楷体_GB2312" pitchFamily="49" charset="-122"/>
              </a:rPr>
              <a:t>意义</a:t>
            </a:r>
            <a:endParaRPr lang="zh-CN" altLang="en-US" dirty="0">
              <a:solidFill>
                <a:srgbClr val="66FFFF"/>
              </a:solidFill>
              <a:ea typeface="楷体_GB2312" pitchFamily="49" charset="-122"/>
            </a:endParaRPr>
          </a:p>
        </p:txBody>
      </p:sp>
      <p:sp>
        <p:nvSpPr>
          <p:cNvPr id="414730" name="Text Box 10"/>
          <p:cNvSpPr txBox="1">
            <a:spLocks noChangeArrowheads="1"/>
          </p:cNvSpPr>
          <p:nvPr/>
        </p:nvSpPr>
        <p:spPr bwMode="auto">
          <a:xfrm>
            <a:off x="4228430" y="4087713"/>
            <a:ext cx="2927350" cy="530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FF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tIns="82800" bIns="82800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/>
            <a:r>
              <a:rPr kumimoji="0" lang="zh-CN" altLang="en-US">
                <a:solidFill>
                  <a:srgbClr val="FFFFFF"/>
                </a:solidFill>
                <a:ea typeface="楷体_GB2312" pitchFamily="49" charset="-122"/>
              </a:rPr>
              <a:t>研究刚体的运动──</a:t>
            </a:r>
          </a:p>
        </p:txBody>
      </p:sp>
      <p:sp>
        <p:nvSpPr>
          <p:cNvPr id="414731" name="Text Box 11"/>
          <p:cNvSpPr txBox="1">
            <a:spLocks noChangeArrowheads="1"/>
          </p:cNvSpPr>
          <p:nvPr/>
        </p:nvSpPr>
        <p:spPr bwMode="auto">
          <a:xfrm>
            <a:off x="7014493" y="4087713"/>
            <a:ext cx="1930400" cy="530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FF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tIns="82800" bIns="82800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/>
            <a:r>
              <a:rPr kumimoji="0" lang="zh-CN" altLang="en-US">
                <a:solidFill>
                  <a:srgbClr val="FFFFFF"/>
                </a:solidFill>
                <a:ea typeface="楷体_GB2312" pitchFamily="49" charset="-122"/>
              </a:rPr>
              <a:t>平动、转动</a:t>
            </a:r>
          </a:p>
        </p:txBody>
      </p:sp>
      <p:sp>
        <p:nvSpPr>
          <p:cNvPr id="414732" name="Rectangle 12"/>
          <p:cNvSpPr>
            <a:spLocks noChangeArrowheads="1"/>
          </p:cNvSpPr>
          <p:nvPr/>
        </p:nvSpPr>
        <p:spPr bwMode="auto">
          <a:xfrm>
            <a:off x="2483768" y="6021288"/>
            <a:ext cx="5021262" cy="530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FF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tIns="82800" bIns="82800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/>
            <a:r>
              <a:rPr lang="zh-CN" altLang="en-US">
                <a:solidFill>
                  <a:srgbClr val="FFFFFF"/>
                </a:solidFill>
                <a:ea typeface="楷体_GB2312" pitchFamily="49" charset="-122"/>
              </a:rPr>
              <a:t>系统</a:t>
            </a:r>
            <a:r>
              <a:rPr lang="zh-CN" altLang="en-US">
                <a:solidFill>
                  <a:srgbClr val="66FFFF"/>
                </a:solidFill>
                <a:ea typeface="楷体_GB2312" pitchFamily="49" charset="-122"/>
              </a:rPr>
              <a:t>内力</a:t>
            </a:r>
            <a:r>
              <a:rPr lang="zh-CN" altLang="en-US">
                <a:solidFill>
                  <a:srgbClr val="FFFFFF"/>
                </a:solidFill>
                <a:ea typeface="楷体_GB2312" pitchFamily="49" charset="-122"/>
              </a:rPr>
              <a:t>不会影响</a:t>
            </a:r>
            <a:r>
              <a:rPr lang="zh-CN" altLang="en-US">
                <a:solidFill>
                  <a:srgbClr val="66FFFF"/>
                </a:solidFill>
                <a:ea typeface="楷体_GB2312" pitchFamily="49" charset="-122"/>
              </a:rPr>
              <a:t>质心</a:t>
            </a:r>
            <a:r>
              <a:rPr lang="zh-CN" altLang="en-US">
                <a:solidFill>
                  <a:srgbClr val="FFFFFF"/>
                </a:solidFill>
                <a:ea typeface="楷体_GB2312" pitchFamily="49" charset="-122"/>
              </a:rPr>
              <a:t>的运动</a:t>
            </a:r>
          </a:p>
        </p:txBody>
      </p:sp>
      <p:sp>
        <p:nvSpPr>
          <p:cNvPr id="414733" name="Rectangle 13"/>
          <p:cNvSpPr>
            <a:spLocks noChangeArrowheads="1"/>
          </p:cNvSpPr>
          <p:nvPr/>
        </p:nvSpPr>
        <p:spPr bwMode="auto">
          <a:xfrm>
            <a:off x="1712243" y="6048276"/>
            <a:ext cx="592137" cy="530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FF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tIns="82800" bIns="82800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/>
            <a:r>
              <a:rPr lang="zh-CN" altLang="en-US">
                <a:solidFill>
                  <a:srgbClr val="FFFFFF"/>
                </a:solidFill>
                <a:ea typeface="楷体_GB2312" pitchFamily="49" charset="-122"/>
              </a:rPr>
              <a:t>即</a:t>
            </a:r>
            <a:r>
              <a:rPr lang="en-US" altLang="zh-CN">
                <a:solidFill>
                  <a:srgbClr val="FFFFFF"/>
                </a:solidFill>
                <a:ea typeface="楷体_GB2312" pitchFamily="49" charset="-122"/>
              </a:rPr>
              <a:t>:</a:t>
            </a:r>
          </a:p>
        </p:txBody>
      </p:sp>
      <p:sp>
        <p:nvSpPr>
          <p:cNvPr id="31" name="Text Box 10"/>
          <p:cNvSpPr txBox="1">
            <a:spLocks noChangeArrowheads="1"/>
          </p:cNvSpPr>
          <p:nvPr/>
        </p:nvSpPr>
        <p:spPr bwMode="auto">
          <a:xfrm>
            <a:off x="761074" y="1092624"/>
            <a:ext cx="482453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kumimoji="0" lang="en-US" altLang="zh-CN" dirty="0">
                <a:solidFill>
                  <a:srgbClr val="FFFFFF"/>
                </a:solidFill>
                <a:ea typeface="楷体_GB2312" pitchFamily="49" charset="-122"/>
              </a:rPr>
              <a:t> </a:t>
            </a:r>
            <a:r>
              <a:rPr kumimoji="0" lang="zh-CN" altLang="en-US" dirty="0">
                <a:solidFill>
                  <a:srgbClr val="FFFFFF"/>
                </a:solidFill>
                <a:ea typeface="楷体_GB2312" pitchFamily="49" charset="-122"/>
              </a:rPr>
              <a:t>该质点集中了整个</a:t>
            </a:r>
            <a:r>
              <a:rPr kumimoji="0" lang="zh-CN" altLang="en-US" dirty="0" smtClean="0">
                <a:solidFill>
                  <a:srgbClr val="FFFFFF"/>
                </a:solidFill>
                <a:ea typeface="楷体_GB2312" pitchFamily="49" charset="-122"/>
              </a:rPr>
              <a:t>系统的质量</a:t>
            </a:r>
            <a:r>
              <a:rPr kumimoji="0" lang="zh-CN" altLang="en-US" dirty="0">
                <a:solidFill>
                  <a:srgbClr val="FFFFFF"/>
                </a:solidFill>
                <a:ea typeface="楷体_GB2312" pitchFamily="49" charset="-122"/>
              </a:rPr>
              <a:t>，</a:t>
            </a:r>
            <a:endParaRPr kumimoji="0" lang="zh-CN" altLang="en-US" b="0" dirty="0">
              <a:solidFill>
                <a:srgbClr val="FFFFFF"/>
              </a:solidFill>
              <a:ea typeface="楷体_GB2312" pitchFamily="49" charset="-122"/>
            </a:endParaRPr>
          </a:p>
        </p:txBody>
      </p:sp>
      <p:sp>
        <p:nvSpPr>
          <p:cNvPr id="32" name="Text Box 11"/>
          <p:cNvSpPr txBox="1">
            <a:spLocks noChangeArrowheads="1"/>
          </p:cNvSpPr>
          <p:nvPr/>
        </p:nvSpPr>
        <p:spPr bwMode="auto">
          <a:xfrm>
            <a:off x="4994399" y="1102469"/>
            <a:ext cx="44180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kumimoji="0" lang="zh-CN" altLang="en-US" dirty="0">
                <a:solidFill>
                  <a:srgbClr val="FFFFFF"/>
                </a:solidFill>
                <a:ea typeface="楷体_GB2312" pitchFamily="49" charset="-122"/>
              </a:rPr>
              <a:t>并集中了系统受的所有外力。</a:t>
            </a:r>
          </a:p>
        </p:txBody>
      </p:sp>
      <p:sp>
        <p:nvSpPr>
          <p:cNvPr id="33" name="Rectangle 13"/>
          <p:cNvSpPr>
            <a:spLocks noChangeArrowheads="1"/>
          </p:cNvSpPr>
          <p:nvPr/>
        </p:nvSpPr>
        <p:spPr bwMode="auto">
          <a:xfrm>
            <a:off x="5357143" y="548680"/>
            <a:ext cx="2622550" cy="530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FF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tIns="82800" bIns="82800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/>
            <a:r>
              <a:rPr kumimoji="0" lang="zh-CN" altLang="en-US" dirty="0">
                <a:solidFill>
                  <a:srgbClr val="FFFFFF"/>
                </a:solidFill>
                <a:ea typeface="楷体_GB2312" pitchFamily="49" charset="-122"/>
              </a:rPr>
              <a:t>一个质点的运动，</a:t>
            </a:r>
          </a:p>
        </p:txBody>
      </p:sp>
      <p:sp>
        <p:nvSpPr>
          <p:cNvPr id="34" name="Text Box 14"/>
          <p:cNvSpPr txBox="1">
            <a:spLocks noChangeArrowheads="1"/>
          </p:cNvSpPr>
          <p:nvPr/>
        </p:nvSpPr>
        <p:spPr bwMode="auto">
          <a:xfrm>
            <a:off x="665237" y="2494533"/>
            <a:ext cx="7723187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5000"/>
              </a:lnSpc>
            </a:pPr>
            <a:r>
              <a:rPr kumimoji="0" lang="en-US" altLang="zh-CN" dirty="0">
                <a:solidFill>
                  <a:srgbClr val="FFFFFF"/>
                </a:solidFill>
                <a:ea typeface="楷体_GB2312" pitchFamily="49" charset="-122"/>
              </a:rPr>
              <a:t>(4) </a:t>
            </a:r>
            <a:r>
              <a:rPr kumimoji="0" lang="zh-CN" altLang="en-US" dirty="0">
                <a:solidFill>
                  <a:srgbClr val="FFFFFF"/>
                </a:solidFill>
                <a:ea typeface="楷体_GB2312" pitchFamily="49" charset="-122"/>
              </a:rPr>
              <a:t>质心运动状态取决于系统所受</a:t>
            </a:r>
            <a:r>
              <a:rPr kumimoji="0" lang="zh-CN" altLang="en-US" dirty="0">
                <a:solidFill>
                  <a:srgbClr val="66FFFF"/>
                </a:solidFill>
                <a:ea typeface="楷体_GB2312" pitchFamily="49" charset="-122"/>
              </a:rPr>
              <a:t>外力</a:t>
            </a:r>
            <a:r>
              <a:rPr kumimoji="0" lang="zh-CN" altLang="en-US" dirty="0">
                <a:solidFill>
                  <a:srgbClr val="FFFFFF"/>
                </a:solidFill>
                <a:ea typeface="楷体_GB2312" pitchFamily="49" charset="-122"/>
              </a:rPr>
              <a:t>，内力不能使质心 </a:t>
            </a:r>
          </a:p>
          <a:p>
            <a:pPr>
              <a:lnSpc>
                <a:spcPct val="125000"/>
              </a:lnSpc>
            </a:pPr>
            <a:r>
              <a:rPr kumimoji="0" lang="zh-CN" altLang="en-US" dirty="0">
                <a:solidFill>
                  <a:srgbClr val="FFFFFF"/>
                </a:solidFill>
                <a:ea typeface="楷体_GB2312" pitchFamily="49" charset="-122"/>
              </a:rPr>
              <a:t>     产生加速度。</a:t>
            </a:r>
          </a:p>
        </p:txBody>
      </p:sp>
      <p:sp>
        <p:nvSpPr>
          <p:cNvPr id="35" name="Rectangle 17"/>
          <p:cNvSpPr>
            <a:spLocks noChangeArrowheads="1"/>
          </p:cNvSpPr>
          <p:nvPr/>
        </p:nvSpPr>
        <p:spPr bwMode="auto">
          <a:xfrm>
            <a:off x="575592" y="1485873"/>
            <a:ext cx="5213350" cy="530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FF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tIns="82800" bIns="82800">
            <a:spAutoFit/>
          </a:bodyPr>
          <a:lstStyle>
            <a:lvl1pPr marL="342900" indent="-3429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1" algn="just">
              <a:spcBef>
                <a:spcPct val="50000"/>
              </a:spcBef>
            </a:pPr>
            <a:r>
              <a:rPr lang="zh-CN" altLang="en-US" dirty="0">
                <a:solidFill>
                  <a:srgbClr val="FFFFFF"/>
                </a:solidFill>
                <a:ea typeface="楷体_GB2312" pitchFamily="49" charset="-122"/>
              </a:rPr>
              <a:t>与质量的</a:t>
            </a:r>
            <a:r>
              <a:rPr lang="zh-CN" altLang="en-US" dirty="0">
                <a:solidFill>
                  <a:srgbClr val="66FFFF"/>
                </a:solidFill>
                <a:ea typeface="楷体_GB2312" pitchFamily="49" charset="-122"/>
              </a:rPr>
              <a:t>分布</a:t>
            </a:r>
            <a:r>
              <a:rPr lang="zh-CN" altLang="en-US" dirty="0">
                <a:solidFill>
                  <a:srgbClr val="FFFFFF"/>
                </a:solidFill>
                <a:ea typeface="楷体_GB2312" pitchFamily="49" charset="-122"/>
              </a:rPr>
              <a:t>，力作用于</a:t>
            </a:r>
            <a:r>
              <a:rPr lang="zh-CN" altLang="en-US" dirty="0">
                <a:solidFill>
                  <a:srgbClr val="66FFFF"/>
                </a:solidFill>
                <a:ea typeface="楷体_GB2312" pitchFamily="49" charset="-122"/>
              </a:rPr>
              <a:t>何处</a:t>
            </a:r>
            <a:r>
              <a:rPr lang="zh-CN" altLang="en-US" dirty="0">
                <a:solidFill>
                  <a:srgbClr val="FFFFFF"/>
                </a:solidFill>
                <a:ea typeface="楷体_GB2312" pitchFamily="49" charset="-122"/>
              </a:rPr>
              <a:t>无关</a:t>
            </a:r>
          </a:p>
        </p:txBody>
      </p:sp>
      <p:sp>
        <p:nvSpPr>
          <p:cNvPr id="36" name="Text Box 18"/>
          <p:cNvSpPr txBox="1">
            <a:spLocks noChangeArrowheads="1"/>
          </p:cNvSpPr>
          <p:nvPr/>
        </p:nvSpPr>
        <p:spPr bwMode="auto">
          <a:xfrm>
            <a:off x="792287" y="3462311"/>
            <a:ext cx="5256212" cy="5365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FF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tIns="82800" bIns="82800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/>
            <a:r>
              <a:rPr kumimoji="0" lang="zh-CN" altLang="en-US" dirty="0">
                <a:solidFill>
                  <a:srgbClr val="FFCC00"/>
                </a:solidFill>
                <a:ea typeface="楷体_GB2312" pitchFamily="49" charset="-122"/>
              </a:rPr>
              <a:t>例如</a:t>
            </a:r>
            <a:r>
              <a:rPr kumimoji="0" lang="en-US" altLang="zh-CN" dirty="0">
                <a:solidFill>
                  <a:srgbClr val="FFFFFF"/>
                </a:solidFill>
                <a:ea typeface="楷体_GB2312" pitchFamily="49" charset="-122"/>
              </a:rPr>
              <a:t>: </a:t>
            </a:r>
            <a:r>
              <a:rPr kumimoji="0" lang="zh-CN" altLang="en-US" dirty="0">
                <a:solidFill>
                  <a:srgbClr val="FFFFFF"/>
                </a:solidFill>
                <a:ea typeface="楷体_GB2312" pitchFamily="49" charset="-122"/>
              </a:rPr>
              <a:t>跳水运动员</a:t>
            </a:r>
            <a:r>
              <a:rPr kumimoji="0" lang="zh-CN" altLang="en-US" dirty="0" smtClean="0">
                <a:solidFill>
                  <a:srgbClr val="FFFFFF"/>
                </a:solidFill>
                <a:ea typeface="楷体_GB2312" pitchFamily="49" charset="-122"/>
              </a:rPr>
              <a:t>、投掷</a:t>
            </a:r>
            <a:r>
              <a:rPr kumimoji="0" lang="zh-CN" altLang="en-US" dirty="0">
                <a:solidFill>
                  <a:srgbClr val="FFFFFF"/>
                </a:solidFill>
                <a:ea typeface="楷体_GB2312" pitchFamily="49" charset="-122"/>
              </a:rPr>
              <a:t>的手榴弹 </a:t>
            </a:r>
          </a:p>
        </p:txBody>
      </p:sp>
      <p:sp>
        <p:nvSpPr>
          <p:cNvPr id="37" name="Rectangle 19"/>
          <p:cNvSpPr>
            <a:spLocks noChangeArrowheads="1"/>
          </p:cNvSpPr>
          <p:nvPr/>
        </p:nvSpPr>
        <p:spPr bwMode="auto">
          <a:xfrm>
            <a:off x="637505" y="534961"/>
            <a:ext cx="4883150" cy="530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FF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tIns="82800" bIns="82800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/>
            <a:r>
              <a:rPr kumimoji="0" lang="en-US" altLang="zh-CN">
                <a:solidFill>
                  <a:srgbClr val="FFFFFF"/>
                </a:solidFill>
                <a:ea typeface="楷体_GB2312" pitchFamily="49" charset="-122"/>
              </a:rPr>
              <a:t>(2) </a:t>
            </a:r>
            <a:r>
              <a:rPr kumimoji="0" lang="zh-CN" altLang="en-US">
                <a:solidFill>
                  <a:srgbClr val="FFFFFF"/>
                </a:solidFill>
                <a:ea typeface="楷体_GB2312" pitchFamily="49" charset="-122"/>
              </a:rPr>
              <a:t>可将质点系</a:t>
            </a:r>
            <a:r>
              <a:rPr kumimoji="0" lang="zh-CN" altLang="en-US">
                <a:solidFill>
                  <a:srgbClr val="66FFFF"/>
                </a:solidFill>
                <a:ea typeface="楷体_GB2312" pitchFamily="49" charset="-122"/>
              </a:rPr>
              <a:t>质心的运动</a:t>
            </a:r>
            <a:r>
              <a:rPr kumimoji="0" lang="zh-CN" altLang="en-US">
                <a:solidFill>
                  <a:srgbClr val="FFFFFF"/>
                </a:solidFill>
                <a:ea typeface="楷体_GB2312" pitchFamily="49" charset="-122"/>
              </a:rPr>
              <a:t>看作为：</a:t>
            </a:r>
          </a:p>
        </p:txBody>
      </p:sp>
      <p:sp>
        <p:nvSpPr>
          <p:cNvPr id="38" name="Text Box 24"/>
          <p:cNvSpPr txBox="1">
            <a:spLocks noChangeArrowheads="1"/>
          </p:cNvSpPr>
          <p:nvPr/>
        </p:nvSpPr>
        <p:spPr bwMode="auto">
          <a:xfrm>
            <a:off x="674017" y="1992286"/>
            <a:ext cx="52562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0" lang="en-US" altLang="zh-CN">
                <a:solidFill>
                  <a:schemeClr val="bg1"/>
                </a:solidFill>
                <a:ea typeface="楷体_GB2312" pitchFamily="49" charset="-122"/>
              </a:rPr>
              <a:t>(3) </a:t>
            </a:r>
            <a:r>
              <a:rPr kumimoji="0" lang="zh-CN" altLang="en-US">
                <a:solidFill>
                  <a:srgbClr val="00FFFF"/>
                </a:solidFill>
                <a:latin typeface="Arial" panose="020B0604020202020204" pitchFamily="34" charset="0"/>
                <a:ea typeface="楷体_GB2312" pitchFamily="49" charset="-122"/>
              </a:rPr>
              <a:t>质心动量等于质点系的总动量</a:t>
            </a:r>
            <a:r>
              <a:rPr kumimoji="0" lang="en-US" altLang="zh-CN">
                <a:solidFill>
                  <a:srgbClr val="00FFFF"/>
                </a:solidFill>
                <a:latin typeface="Arial" panose="020B0604020202020204" pitchFamily="34" charset="0"/>
                <a:ea typeface="楷体_GB2312" pitchFamily="49" charset="-122"/>
              </a:rPr>
              <a:t>;</a:t>
            </a:r>
          </a:p>
        </p:txBody>
      </p:sp>
      <p:graphicFrame>
        <p:nvGraphicFramePr>
          <p:cNvPr id="39" name="Object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17575404"/>
              </p:ext>
            </p:extLst>
          </p:nvPr>
        </p:nvGraphicFramePr>
        <p:xfrm>
          <a:off x="2983830" y="2970339"/>
          <a:ext cx="1244600" cy="566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41" name="Equation" r:id="rId7" imgW="583920" imgH="253800" progId="Equation.DSMT4">
                  <p:embed/>
                </p:oleObj>
              </mc:Choice>
              <mc:Fallback>
                <p:oleObj name="Equation" r:id="rId7" imgW="58392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83830" y="2970339"/>
                        <a:ext cx="1244600" cy="5667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" name="组合 2"/>
          <p:cNvGrpSpPr/>
          <p:nvPr/>
        </p:nvGrpSpPr>
        <p:grpSpPr>
          <a:xfrm>
            <a:off x="5476999" y="1983614"/>
            <a:ext cx="2173618" cy="490537"/>
            <a:chOff x="5476999" y="1983614"/>
            <a:chExt cx="2173618" cy="490537"/>
          </a:xfrm>
        </p:grpSpPr>
        <p:graphicFrame>
          <p:nvGraphicFramePr>
            <p:cNvPr id="41" name="Object 1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755617171"/>
                </p:ext>
              </p:extLst>
            </p:nvPr>
          </p:nvGraphicFramePr>
          <p:xfrm>
            <a:off x="5476999" y="1983614"/>
            <a:ext cx="1633538" cy="4905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1642" name="公式" r:id="rId9" imgW="1709624" imgH="433485" progId="Equation.3">
                    <p:embed/>
                  </p:oleObj>
                </mc:Choice>
                <mc:Fallback>
                  <p:oleObj name="公式" r:id="rId9" imgW="1709624" imgH="433485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476999" y="1983614"/>
                          <a:ext cx="1633538" cy="49053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2" name="Object 1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578721509"/>
                </p:ext>
              </p:extLst>
            </p:nvPr>
          </p:nvGraphicFramePr>
          <p:xfrm>
            <a:off x="7160080" y="2042095"/>
            <a:ext cx="490537" cy="3317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1643" name="公式" r:id="rId11" imgW="433501" imgH="261938" progId="Equation.3">
                    <p:embed/>
                  </p:oleObj>
                </mc:Choice>
                <mc:Fallback>
                  <p:oleObj name="公式" r:id="rId11" imgW="433501" imgH="261938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160080" y="2042095"/>
                          <a:ext cx="490537" cy="3317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88880029"/>
              </p:ext>
            </p:extLst>
          </p:nvPr>
        </p:nvGraphicFramePr>
        <p:xfrm>
          <a:off x="6028655" y="1471567"/>
          <a:ext cx="1243013" cy="565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44" name="Equation" r:id="rId13" imgW="1243533" imgH="565580" progId="Equation.DSMT4">
                  <p:embed/>
                </p:oleObj>
              </mc:Choice>
              <mc:Fallback>
                <p:oleObj name="Equation" r:id="rId13" imgW="1243533" imgH="5655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6028655" y="1471567"/>
                        <a:ext cx="1243013" cy="565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16939617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4147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4147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4147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4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00"/>
                            </p:stCondLst>
                            <p:childTnLst>
                              <p:par>
                                <p:cTn id="7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4147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4147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4147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4147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4147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4147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4147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500"/>
                            </p:stCondLst>
                            <p:childTnLst>
                              <p:par>
                                <p:cTn id="1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4147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4722" grpId="0" autoUpdateAnimBg="0"/>
      <p:bldP spid="414724" grpId="0" animBg="1"/>
      <p:bldP spid="414726" grpId="0" animBg="1" autoUpdateAnimBg="0"/>
      <p:bldP spid="414728" grpId="0"/>
      <p:bldP spid="414729" grpId="0"/>
      <p:bldP spid="414730" grpId="0"/>
      <p:bldP spid="414731" grpId="0"/>
      <p:bldP spid="414732" grpId="0"/>
      <p:bldP spid="414733" grpId="0"/>
      <p:bldP spid="31" grpId="0" autoUpdateAnimBg="0"/>
      <p:bldP spid="32" grpId="0" autoUpdateAnimBg="0"/>
      <p:bldP spid="33" grpId="0"/>
      <p:bldP spid="34" grpId="0" autoUpdateAnimBg="0"/>
      <p:bldP spid="35" grpId="0"/>
      <p:bldP spid="36" grpId="0"/>
      <p:bldP spid="37" grpId="0"/>
      <p:bldP spid="3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734" name="Text Box 14"/>
          <p:cNvSpPr txBox="1">
            <a:spLocks noChangeArrowheads="1"/>
          </p:cNvSpPr>
          <p:nvPr/>
        </p:nvSpPr>
        <p:spPr bwMode="auto">
          <a:xfrm>
            <a:off x="827584" y="476672"/>
            <a:ext cx="8115300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FF00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5000"/>
              </a:lnSpc>
            </a:pPr>
            <a:r>
              <a:rPr lang="zh-CN" altLang="en-US" dirty="0">
                <a:solidFill>
                  <a:srgbClr val="FFFFFF"/>
                </a:solidFill>
                <a:ea typeface="楷体_GB2312" pitchFamily="49" charset="-122"/>
              </a:rPr>
              <a:t>质量分别为</a:t>
            </a:r>
            <a:r>
              <a:rPr lang="en-US" altLang="zh-CN" i="1" dirty="0">
                <a:solidFill>
                  <a:srgbClr val="66FFFF"/>
                </a:solidFill>
                <a:ea typeface="楷体_GB2312" pitchFamily="49" charset="-122"/>
              </a:rPr>
              <a:t>m</a:t>
            </a:r>
            <a:r>
              <a:rPr lang="en-US" altLang="zh-CN" baseline="-25000" dirty="0">
                <a:solidFill>
                  <a:srgbClr val="66FFFF"/>
                </a:solidFill>
                <a:ea typeface="楷体_GB2312" pitchFamily="49" charset="-122"/>
              </a:rPr>
              <a:t>1</a:t>
            </a:r>
            <a:r>
              <a:rPr lang="zh-CN" altLang="en-US" dirty="0">
                <a:solidFill>
                  <a:srgbClr val="FFFFFF"/>
                </a:solidFill>
                <a:ea typeface="楷体_GB2312" pitchFamily="49" charset="-122"/>
              </a:rPr>
              <a:t>和</a:t>
            </a:r>
            <a:r>
              <a:rPr lang="en-US" altLang="zh-CN" i="1" dirty="0" smtClean="0">
                <a:solidFill>
                  <a:srgbClr val="66FFFF"/>
                </a:solidFill>
                <a:ea typeface="楷体_GB2312" pitchFamily="49" charset="-122"/>
              </a:rPr>
              <a:t>m</a:t>
            </a:r>
            <a:r>
              <a:rPr lang="en-US" altLang="zh-CN" baseline="-25000" dirty="0" smtClean="0">
                <a:solidFill>
                  <a:srgbClr val="66FFFF"/>
                </a:solidFill>
                <a:ea typeface="楷体_GB2312" pitchFamily="49" charset="-122"/>
              </a:rPr>
              <a:t>2</a:t>
            </a:r>
            <a:r>
              <a:rPr lang="zh-CN" altLang="en-US" dirty="0" smtClean="0">
                <a:solidFill>
                  <a:schemeClr val="bg1"/>
                </a:solidFill>
                <a:ea typeface="楷体_GB2312" pitchFamily="49" charset="-122"/>
              </a:rPr>
              <a:t>的小球</a:t>
            </a:r>
            <a:r>
              <a:rPr lang="zh-CN" altLang="en-US" dirty="0">
                <a:solidFill>
                  <a:srgbClr val="FFFFFF"/>
                </a:solidFill>
                <a:ea typeface="楷体_GB2312" pitchFamily="49" charset="-122"/>
              </a:rPr>
              <a:t>，分别以</a:t>
            </a:r>
            <a:r>
              <a:rPr lang="zh-CN" altLang="en-US" dirty="0" smtClean="0">
                <a:solidFill>
                  <a:srgbClr val="FFFFFF"/>
                </a:solidFill>
                <a:ea typeface="楷体_GB2312" pitchFamily="49" charset="-122"/>
              </a:rPr>
              <a:t>速度     </a:t>
            </a:r>
            <a:r>
              <a:rPr lang="zh-CN" altLang="en-US" dirty="0">
                <a:solidFill>
                  <a:srgbClr val="FFFFFF"/>
                </a:solidFill>
                <a:ea typeface="楷体_GB2312" pitchFamily="49" charset="-122"/>
              </a:rPr>
              <a:t>和     </a:t>
            </a:r>
            <a:r>
              <a:rPr lang="zh-CN" altLang="en-US" dirty="0" smtClean="0">
                <a:solidFill>
                  <a:srgbClr val="FFFFFF"/>
                </a:solidFill>
                <a:ea typeface="楷体_GB2312" pitchFamily="49" charset="-122"/>
              </a:rPr>
              <a:t>在光滑的水平面上运动，发生了碰撞且碰后合为</a:t>
            </a:r>
            <a:r>
              <a:rPr lang="zh-CN" altLang="en-US" dirty="0">
                <a:solidFill>
                  <a:srgbClr val="FFFFFF"/>
                </a:solidFill>
                <a:ea typeface="楷体_GB2312" pitchFamily="49" charset="-122"/>
              </a:rPr>
              <a:t>一体。        </a:t>
            </a:r>
          </a:p>
        </p:txBody>
      </p:sp>
      <p:sp>
        <p:nvSpPr>
          <p:cNvPr id="414735" name="Rectangle 15"/>
          <p:cNvSpPr>
            <a:spLocks noChangeArrowheads="1"/>
          </p:cNvSpPr>
          <p:nvPr/>
        </p:nvSpPr>
        <p:spPr bwMode="auto">
          <a:xfrm>
            <a:off x="889277" y="1441872"/>
            <a:ext cx="4572000" cy="530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FF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tIns="82800" bIns="82800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/>
            <a:r>
              <a:rPr lang="zh-CN" altLang="en-US">
                <a:solidFill>
                  <a:srgbClr val="FFFFFF"/>
                </a:solidFill>
                <a:ea typeface="楷体_GB2312" pitchFamily="49" charset="-122"/>
              </a:rPr>
              <a:t>碰撞后二者的共同速度</a:t>
            </a:r>
          </a:p>
        </p:txBody>
      </p:sp>
      <p:sp>
        <p:nvSpPr>
          <p:cNvPr id="414736" name="Text Box 16"/>
          <p:cNvSpPr txBox="1">
            <a:spLocks noChangeArrowheads="1"/>
          </p:cNvSpPr>
          <p:nvPr/>
        </p:nvSpPr>
        <p:spPr bwMode="auto">
          <a:xfrm>
            <a:off x="322539" y="2212925"/>
            <a:ext cx="17907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/>
            <a:r>
              <a:rPr kumimoji="0" lang="zh-CN" altLang="en-US" dirty="0">
                <a:solidFill>
                  <a:srgbClr val="FFFF00"/>
                </a:solidFill>
                <a:ea typeface="楷体_GB2312" pitchFamily="49" charset="-122"/>
              </a:rPr>
              <a:t>解：</a:t>
            </a:r>
            <a:endParaRPr kumimoji="0" lang="zh-CN" altLang="en-US" b="0" dirty="0">
              <a:solidFill>
                <a:srgbClr val="FFFF00"/>
              </a:solidFill>
              <a:ea typeface="楷体_GB2312" pitchFamily="49" charset="-122"/>
            </a:endParaRPr>
          </a:p>
        </p:txBody>
      </p:sp>
      <p:sp>
        <p:nvSpPr>
          <p:cNvPr id="414737" name="Rectangle 17"/>
          <p:cNvSpPr>
            <a:spLocks noChangeArrowheads="1"/>
          </p:cNvSpPr>
          <p:nvPr/>
        </p:nvSpPr>
        <p:spPr bwMode="auto">
          <a:xfrm>
            <a:off x="179512" y="476672"/>
            <a:ext cx="1619250" cy="5365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FF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tIns="82800" bIns="82800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/>
            <a:r>
              <a:rPr kumimoji="0" lang="zh-CN" altLang="en-US" dirty="0" smtClean="0">
                <a:solidFill>
                  <a:srgbClr val="FFFF00"/>
                </a:solidFill>
                <a:ea typeface="楷体_GB2312" pitchFamily="49" charset="-122"/>
              </a:rPr>
              <a:t>例</a:t>
            </a:r>
            <a:r>
              <a:rPr kumimoji="0" lang="en-US" altLang="zh-CN" dirty="0" smtClean="0">
                <a:solidFill>
                  <a:srgbClr val="FFFF00"/>
                </a:solidFill>
                <a:ea typeface="楷体_GB2312" pitchFamily="49" charset="-122"/>
              </a:rPr>
              <a:t>3</a:t>
            </a:r>
            <a:r>
              <a:rPr kumimoji="0" lang="zh-CN" altLang="en-US" dirty="0" smtClean="0">
                <a:solidFill>
                  <a:srgbClr val="FFFF00"/>
                </a:solidFill>
                <a:ea typeface="楷体_GB2312" pitchFamily="49" charset="-122"/>
              </a:rPr>
              <a:t>：</a:t>
            </a:r>
            <a:endParaRPr kumimoji="0" lang="zh-CN" altLang="en-US" dirty="0">
              <a:solidFill>
                <a:srgbClr val="FFFF00"/>
              </a:solidFill>
              <a:ea typeface="楷体_GB2312" pitchFamily="49" charset="-122"/>
            </a:endParaRPr>
          </a:p>
        </p:txBody>
      </p:sp>
      <p:sp>
        <p:nvSpPr>
          <p:cNvPr id="414738" name="Rectangle 18"/>
          <p:cNvSpPr>
            <a:spLocks noChangeArrowheads="1"/>
          </p:cNvSpPr>
          <p:nvPr/>
        </p:nvSpPr>
        <p:spPr bwMode="auto">
          <a:xfrm>
            <a:off x="349527" y="1446635"/>
            <a:ext cx="1835150" cy="530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FF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tIns="82800" bIns="82800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/>
            <a:r>
              <a:rPr kumimoji="0" lang="zh-CN" altLang="en-US">
                <a:solidFill>
                  <a:srgbClr val="FFFF00"/>
                </a:solidFill>
                <a:ea typeface="楷体_GB2312" pitchFamily="49" charset="-122"/>
              </a:rPr>
              <a:t>求：</a:t>
            </a:r>
          </a:p>
        </p:txBody>
      </p:sp>
      <p:graphicFrame>
        <p:nvGraphicFramePr>
          <p:cNvPr id="414739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59695462"/>
              </p:ext>
            </p:extLst>
          </p:nvPr>
        </p:nvGraphicFramePr>
        <p:xfrm>
          <a:off x="5292080" y="4425308"/>
          <a:ext cx="1804988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872" name="公式" r:id="rId3" imgW="1900286" imgH="395093" progId="Equation.3">
                  <p:embed/>
                </p:oleObj>
              </mc:Choice>
              <mc:Fallback>
                <p:oleObj name="公式" r:id="rId3" imgW="1900286" imgH="395093" progId="Equation.3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92080" y="4425308"/>
                        <a:ext cx="1804988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4740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10651089"/>
              </p:ext>
            </p:extLst>
          </p:nvPr>
        </p:nvGraphicFramePr>
        <p:xfrm>
          <a:off x="5137299" y="5123169"/>
          <a:ext cx="2114550" cy="822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873" name="公式" r:id="rId5" imgW="2243089" imgH="804765" progId="Equation.3">
                  <p:embed/>
                </p:oleObj>
              </mc:Choice>
              <mc:Fallback>
                <p:oleObj name="公式" r:id="rId5" imgW="2243089" imgH="804765" progId="Equation.3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37299" y="5123169"/>
                        <a:ext cx="2114550" cy="822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4741" name="Text Box 21"/>
          <p:cNvSpPr txBox="1">
            <a:spLocks noChangeArrowheads="1"/>
          </p:cNvSpPr>
          <p:nvPr/>
        </p:nvSpPr>
        <p:spPr bwMode="auto">
          <a:xfrm>
            <a:off x="4548950" y="2989013"/>
            <a:ext cx="3765550" cy="530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FF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tIns="82800" bIns="82800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/>
            <a:r>
              <a:rPr lang="zh-CN" altLang="en-US" dirty="0">
                <a:solidFill>
                  <a:srgbClr val="FFFFFF"/>
                </a:solidFill>
                <a:ea typeface="楷体_GB2312" pitchFamily="49" charset="-122"/>
              </a:rPr>
              <a:t>碰撞后二者的运动速度       </a:t>
            </a:r>
            <a:endParaRPr kumimoji="0" lang="zh-CN" altLang="en-US" dirty="0">
              <a:solidFill>
                <a:srgbClr val="FFFFFF"/>
              </a:solidFill>
              <a:ea typeface="楷体_GB2312" pitchFamily="49" charset="-122"/>
            </a:endParaRPr>
          </a:p>
        </p:txBody>
      </p:sp>
      <p:sp>
        <p:nvSpPr>
          <p:cNvPr id="414742" name="Rectangle 22"/>
          <p:cNvSpPr>
            <a:spLocks noChangeArrowheads="1"/>
          </p:cNvSpPr>
          <p:nvPr/>
        </p:nvSpPr>
        <p:spPr bwMode="auto">
          <a:xfrm>
            <a:off x="5020745" y="3654422"/>
            <a:ext cx="3689350" cy="530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FF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tIns="82800" bIns="82800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/>
            <a:r>
              <a:rPr kumimoji="0" lang="zh-CN" altLang="en-US">
                <a:solidFill>
                  <a:srgbClr val="FFFFFF"/>
                </a:solidFill>
                <a:ea typeface="楷体_GB2312" pitchFamily="49" charset="-122"/>
              </a:rPr>
              <a:t>将为质心的运动速度          </a:t>
            </a:r>
          </a:p>
        </p:txBody>
      </p:sp>
      <p:sp>
        <p:nvSpPr>
          <p:cNvPr id="414743" name="AutoShape 23"/>
          <p:cNvSpPr>
            <a:spLocks noChangeArrowheads="1"/>
          </p:cNvSpPr>
          <p:nvPr/>
        </p:nvSpPr>
        <p:spPr bwMode="auto">
          <a:xfrm flipV="1">
            <a:off x="4273033" y="3887785"/>
            <a:ext cx="601662" cy="104775"/>
          </a:xfrm>
          <a:prstGeom prst="rightArrow">
            <a:avLst>
              <a:gd name="adj1" fmla="val 50000"/>
              <a:gd name="adj2" fmla="val 143560"/>
            </a:avLst>
          </a:prstGeom>
          <a:solidFill>
            <a:srgbClr val="CC66FF">
              <a:alpha val="47058"/>
            </a:srgbClr>
          </a:solidFill>
          <a:ln w="9525">
            <a:solidFill>
              <a:schemeClr val="fol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10800000"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graphicFrame>
        <p:nvGraphicFramePr>
          <p:cNvPr id="414744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25652020"/>
              </p:ext>
            </p:extLst>
          </p:nvPr>
        </p:nvGraphicFramePr>
        <p:xfrm>
          <a:off x="6313586" y="578272"/>
          <a:ext cx="274638" cy="40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874" name="公式" r:id="rId7" imgW="195051" imgH="338235" progId="Equation.3">
                  <p:embed/>
                </p:oleObj>
              </mc:Choice>
              <mc:Fallback>
                <p:oleObj name="公式" r:id="rId7" imgW="195051" imgH="338235" progId="Equation.3">
                  <p:embed/>
                  <p:pic>
                    <p:nvPicPr>
                      <p:cNvPr id="0" name="Object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13586" y="578272"/>
                        <a:ext cx="274638" cy="400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4745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52271962"/>
              </p:ext>
            </p:extLst>
          </p:nvPr>
        </p:nvGraphicFramePr>
        <p:xfrm>
          <a:off x="6948264" y="578272"/>
          <a:ext cx="307975" cy="40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875" name="公式" r:id="rId9" imgW="233574" imgH="338235" progId="Equation.3">
                  <p:embed/>
                </p:oleObj>
              </mc:Choice>
              <mc:Fallback>
                <p:oleObj name="公式" r:id="rId9" imgW="233574" imgH="338235" progId="Equation.3">
                  <p:embed/>
                  <p:pic>
                    <p:nvPicPr>
                      <p:cNvPr id="0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48264" y="578272"/>
                        <a:ext cx="307975" cy="400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0936" name="Line 8"/>
          <p:cNvSpPr>
            <a:spLocks noChangeShapeType="1"/>
          </p:cNvSpPr>
          <p:nvPr/>
        </p:nvSpPr>
        <p:spPr bwMode="auto">
          <a:xfrm flipH="1" flipV="1">
            <a:off x="4044157" y="2221106"/>
            <a:ext cx="20361" cy="3570338"/>
          </a:xfrm>
          <a:prstGeom prst="line">
            <a:avLst/>
          </a:prstGeom>
          <a:noFill/>
          <a:ln w="41275">
            <a:solidFill>
              <a:srgbClr val="FFFF0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" name="Text Box 21"/>
          <p:cNvSpPr txBox="1">
            <a:spLocks noChangeArrowheads="1"/>
          </p:cNvSpPr>
          <p:nvPr/>
        </p:nvSpPr>
        <p:spPr bwMode="auto">
          <a:xfrm>
            <a:off x="889277" y="2149425"/>
            <a:ext cx="3155950" cy="530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FF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tIns="82800" bIns="82800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/>
            <a:r>
              <a:rPr lang="zh-CN" altLang="en-US" dirty="0">
                <a:solidFill>
                  <a:srgbClr val="FFFFFF"/>
                </a:solidFill>
                <a:ea typeface="楷体_GB2312" pitchFamily="49" charset="-122"/>
              </a:rPr>
              <a:t>根据动量守恒定律       </a:t>
            </a:r>
            <a:endParaRPr kumimoji="0" lang="zh-CN" altLang="en-US" dirty="0">
              <a:solidFill>
                <a:srgbClr val="FFFFFF"/>
              </a:solidFill>
              <a:ea typeface="楷体_GB2312" pitchFamily="49" charset="-122"/>
            </a:endParaRPr>
          </a:p>
        </p:txBody>
      </p:sp>
      <p:graphicFrame>
        <p:nvGraphicFramePr>
          <p:cNvPr id="43037" name="Object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69742562"/>
              </p:ext>
            </p:extLst>
          </p:nvPr>
        </p:nvGraphicFramePr>
        <p:xfrm>
          <a:off x="636864" y="2989013"/>
          <a:ext cx="3095625" cy="463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876" name="Equation" r:id="rId11" imgW="1471661" imgH="176407" progId="Equation.DSMT4">
                  <p:embed/>
                </p:oleObj>
              </mc:Choice>
              <mc:Fallback>
                <p:oleObj name="Equation" r:id="rId11" imgW="1471661" imgH="176407" progId="Equation.DSMT4">
                  <p:embed/>
                  <p:pic>
                    <p:nvPicPr>
                      <p:cNvPr id="0" name="Object 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6864" y="2989013"/>
                        <a:ext cx="3095625" cy="463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038" name="Object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02041985"/>
              </p:ext>
            </p:extLst>
          </p:nvPr>
        </p:nvGraphicFramePr>
        <p:xfrm>
          <a:off x="1138546" y="3932510"/>
          <a:ext cx="2089150" cy="898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877" name="Equation" r:id="rId13" imgW="947949" imgH="376140" progId="Equation.DSMT4">
                  <p:embed/>
                </p:oleObj>
              </mc:Choice>
              <mc:Fallback>
                <p:oleObj name="Equation" r:id="rId13" imgW="947949" imgH="376140" progId="Equation.DSMT4">
                  <p:embed/>
                  <p:pic>
                    <p:nvPicPr>
                      <p:cNvPr id="0" name="Object 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38546" y="3932510"/>
                        <a:ext cx="2089150" cy="898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" name="AutoShape 6"/>
          <p:cNvSpPr>
            <a:spLocks noChangeArrowheads="1"/>
          </p:cNvSpPr>
          <p:nvPr/>
        </p:nvSpPr>
        <p:spPr bwMode="auto">
          <a:xfrm>
            <a:off x="4299227" y="2229661"/>
            <a:ext cx="4608512" cy="457200"/>
          </a:xfrm>
          <a:prstGeom prst="wedgeRectCallout">
            <a:avLst>
              <a:gd name="adj1" fmla="val -23498"/>
              <a:gd name="adj2" fmla="val 34152"/>
            </a:avLst>
          </a:prstGeom>
          <a:solidFill>
            <a:srgbClr val="808000">
              <a:alpha val="52940"/>
            </a:srgbClr>
          </a:solidFill>
          <a:ln w="9525">
            <a:solidFill>
              <a:schemeClr val="fol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kumimoji="0" lang="zh-CN" altLang="en-US" dirty="0" smtClean="0">
                <a:solidFill>
                  <a:srgbClr val="FFFFFF"/>
                </a:solidFill>
                <a:ea typeface="楷体_GB2312" pitchFamily="49" charset="-122"/>
              </a:rPr>
              <a:t>质点系合外力为</a:t>
            </a:r>
            <a:r>
              <a:rPr kumimoji="0" lang="en-US" altLang="zh-CN" dirty="0" smtClean="0">
                <a:solidFill>
                  <a:srgbClr val="FFFFFF"/>
                </a:solidFill>
                <a:ea typeface="楷体_GB2312" pitchFamily="49" charset="-122"/>
              </a:rPr>
              <a:t>0</a:t>
            </a:r>
            <a:r>
              <a:rPr kumimoji="0" lang="zh-CN" altLang="en-US" dirty="0" smtClean="0">
                <a:solidFill>
                  <a:srgbClr val="FFFFFF"/>
                </a:solidFill>
                <a:ea typeface="楷体_GB2312" pitchFamily="49" charset="-122"/>
              </a:rPr>
              <a:t>，质</a:t>
            </a:r>
            <a:r>
              <a:rPr kumimoji="0" lang="zh-CN" altLang="en-US" dirty="0">
                <a:solidFill>
                  <a:srgbClr val="FFFFFF"/>
                </a:solidFill>
                <a:ea typeface="楷体_GB2312" pitchFamily="49" charset="-122"/>
              </a:rPr>
              <a:t>心速度不变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147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147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4147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4147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4147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4147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4147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30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30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30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30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3809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4147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 nodeType="clickPar">
                      <p:stCondLst>
                        <p:cond delay="indefinite"/>
                      </p:stCondLst>
                      <p:childTnLst>
                        <p:par>
                          <p:cTn id="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4147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4147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 nodeType="clickPar">
                      <p:stCondLst>
                        <p:cond delay="indefinite"/>
                      </p:stCondLst>
                      <p:childTnLst>
                        <p:par>
                          <p:cTn id="7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4147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3" dur="500"/>
                                        <p:tgtEl>
                                          <p:spTgt spid="4147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4734" grpId="0"/>
      <p:bldP spid="414735" grpId="0"/>
      <p:bldP spid="414736" grpId="0" autoUpdateAnimBg="0"/>
      <p:bldP spid="414737" grpId="0"/>
      <p:bldP spid="414738" grpId="0"/>
      <p:bldP spid="414742" grpId="0"/>
      <p:bldP spid="414743" grpId="0" animBg="1"/>
      <p:bldP spid="380936" grpId="0" animBg="1"/>
      <p:bldP spid="2" grpId="0"/>
      <p:bldP spid="30" grpId="0" animBg="1" autoUpdateAnimBg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746" name="Arc 2"/>
          <p:cNvSpPr>
            <a:spLocks noChangeAspect="1"/>
          </p:cNvSpPr>
          <p:nvPr/>
        </p:nvSpPr>
        <p:spPr bwMode="auto">
          <a:xfrm rot="10476010">
            <a:off x="5305425" y="3049588"/>
            <a:ext cx="2508250" cy="1835150"/>
          </a:xfrm>
          <a:custGeom>
            <a:avLst/>
            <a:gdLst>
              <a:gd name="T0" fmla="*/ 2147483646 w 21536"/>
              <a:gd name="T1" fmla="*/ 2147483646 h 21298"/>
              <a:gd name="T2" fmla="*/ 0 w 21536"/>
              <a:gd name="T3" fmla="*/ 2147483646 h 21298"/>
              <a:gd name="T4" fmla="*/ 2147483646 w 21536"/>
              <a:gd name="T5" fmla="*/ 0 h 2129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536" h="21298" fill="none" extrusionOk="0">
                <a:moveTo>
                  <a:pt x="17935" y="21297"/>
                </a:moveTo>
                <a:cubicBezTo>
                  <a:pt x="8160" y="19645"/>
                  <a:pt x="765" y="11550"/>
                  <a:pt x="0" y="1666"/>
                </a:cubicBezTo>
              </a:path>
              <a:path w="21536" h="21298" stroke="0" extrusionOk="0">
                <a:moveTo>
                  <a:pt x="17935" y="21297"/>
                </a:moveTo>
                <a:cubicBezTo>
                  <a:pt x="8160" y="19645"/>
                  <a:pt x="765" y="11550"/>
                  <a:pt x="0" y="1666"/>
                </a:cubicBezTo>
                <a:lnTo>
                  <a:pt x="21536" y="0"/>
                </a:lnTo>
                <a:lnTo>
                  <a:pt x="17935" y="21297"/>
                </a:lnTo>
                <a:close/>
              </a:path>
            </a:pathLst>
          </a:custGeom>
          <a:noFill/>
          <a:ln w="38100">
            <a:solidFill>
              <a:srgbClr val="FF6600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15747" name="Freeform 3"/>
          <p:cNvSpPr>
            <a:spLocks/>
          </p:cNvSpPr>
          <p:nvPr/>
        </p:nvSpPr>
        <p:spPr bwMode="auto">
          <a:xfrm>
            <a:off x="4781550" y="4257675"/>
            <a:ext cx="101600" cy="346075"/>
          </a:xfrm>
          <a:custGeom>
            <a:avLst/>
            <a:gdLst>
              <a:gd name="T0" fmla="*/ 0 w 201"/>
              <a:gd name="T1" fmla="*/ 0 h 264"/>
              <a:gd name="T2" fmla="*/ 2147483646 w 201"/>
              <a:gd name="T3" fmla="*/ 2147483646 h 264"/>
              <a:gd name="T4" fmla="*/ 2147483646 w 201"/>
              <a:gd name="T5" fmla="*/ 2147483646 h 264"/>
              <a:gd name="T6" fmla="*/ 2147483646 w 201"/>
              <a:gd name="T7" fmla="*/ 2147483646 h 264"/>
              <a:gd name="T8" fmla="*/ 2147483646 w 201"/>
              <a:gd name="T9" fmla="*/ 2147483646 h 26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01" h="264">
                <a:moveTo>
                  <a:pt x="0" y="0"/>
                </a:moveTo>
                <a:cubicBezTo>
                  <a:pt x="39" y="13"/>
                  <a:pt x="69" y="35"/>
                  <a:pt x="108" y="48"/>
                </a:cubicBezTo>
                <a:cubicBezTo>
                  <a:pt x="116" y="60"/>
                  <a:pt x="122" y="74"/>
                  <a:pt x="132" y="84"/>
                </a:cubicBezTo>
                <a:cubicBezTo>
                  <a:pt x="142" y="94"/>
                  <a:pt x="159" y="97"/>
                  <a:pt x="168" y="108"/>
                </a:cubicBezTo>
                <a:cubicBezTo>
                  <a:pt x="201" y="149"/>
                  <a:pt x="180" y="212"/>
                  <a:pt x="180" y="264"/>
                </a:cubicBezTo>
              </a:path>
            </a:pathLst>
          </a:custGeom>
          <a:noFill/>
          <a:ln w="19050" cmpd="sng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15748" name="Line 4"/>
          <p:cNvSpPr>
            <a:spLocks noChangeShapeType="1"/>
          </p:cNvSpPr>
          <p:nvPr/>
        </p:nvSpPr>
        <p:spPr bwMode="auto">
          <a:xfrm>
            <a:off x="5730875" y="3892550"/>
            <a:ext cx="1719263" cy="20638"/>
          </a:xfrm>
          <a:prstGeom prst="line">
            <a:avLst/>
          </a:prstGeom>
          <a:noFill/>
          <a:ln w="19050">
            <a:solidFill>
              <a:schemeClr val="bg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15749" name="Text Box 5"/>
          <p:cNvSpPr txBox="1">
            <a:spLocks noChangeArrowheads="1"/>
          </p:cNvSpPr>
          <p:nvPr/>
        </p:nvSpPr>
        <p:spPr bwMode="auto">
          <a:xfrm>
            <a:off x="1042988" y="260350"/>
            <a:ext cx="8234947" cy="1430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FF00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5000"/>
              </a:lnSpc>
            </a:pPr>
            <a:r>
              <a:rPr lang="zh-CN" altLang="en-US" dirty="0">
                <a:solidFill>
                  <a:srgbClr val="FFFFFF"/>
                </a:solidFill>
                <a:ea typeface="楷体_GB2312" pitchFamily="49" charset="-122"/>
              </a:rPr>
              <a:t>一枚炮弹发射的初速度为</a:t>
            </a:r>
            <a:r>
              <a:rPr lang="en-US" altLang="zh-CN" i="1" dirty="0">
                <a:solidFill>
                  <a:srgbClr val="66FFFF"/>
                </a:solidFill>
                <a:ea typeface="楷体_GB2312" pitchFamily="49" charset="-122"/>
              </a:rPr>
              <a:t>v</a:t>
            </a:r>
            <a:r>
              <a:rPr lang="en-US" altLang="zh-CN" baseline="-25000" dirty="0">
                <a:solidFill>
                  <a:srgbClr val="66FFFF"/>
                </a:solidFill>
                <a:ea typeface="楷体_GB2312" pitchFamily="49" charset="-122"/>
              </a:rPr>
              <a:t>0</a:t>
            </a:r>
            <a:r>
              <a:rPr lang="zh-CN" altLang="en-US" dirty="0">
                <a:solidFill>
                  <a:srgbClr val="FFFFFF"/>
                </a:solidFill>
                <a:ea typeface="楷体_GB2312" pitchFamily="49" charset="-122"/>
              </a:rPr>
              <a:t>，发射角为</a:t>
            </a:r>
            <a:r>
              <a:rPr lang="en-US" altLang="zh-CN" i="1" dirty="0">
                <a:solidFill>
                  <a:srgbClr val="66FFFF"/>
                </a:solidFill>
                <a:ea typeface="楷体_GB2312" pitchFamily="49" charset="-122"/>
              </a:rPr>
              <a:t>θ</a:t>
            </a:r>
            <a:r>
              <a:rPr lang="zh-CN" altLang="en-US" dirty="0">
                <a:solidFill>
                  <a:srgbClr val="FFFFFF"/>
                </a:solidFill>
                <a:ea typeface="楷体_GB2312" pitchFamily="49" charset="-122"/>
              </a:rPr>
              <a:t>，在它飞行的最</a:t>
            </a:r>
          </a:p>
          <a:p>
            <a:pPr eaLnBrk="1" hangingPunct="1">
              <a:lnSpc>
                <a:spcPct val="125000"/>
              </a:lnSpc>
            </a:pPr>
            <a:r>
              <a:rPr lang="zh-CN" altLang="en-US" dirty="0">
                <a:solidFill>
                  <a:srgbClr val="FFFFFF"/>
                </a:solidFill>
                <a:ea typeface="楷体_GB2312" pitchFamily="49" charset="-122"/>
              </a:rPr>
              <a:t>高点炸裂成</a:t>
            </a:r>
            <a:r>
              <a:rPr lang="zh-CN" altLang="en-US" dirty="0" smtClean="0">
                <a:solidFill>
                  <a:srgbClr val="FFFFFF"/>
                </a:solidFill>
                <a:ea typeface="楷体_GB2312" pitchFamily="49" charset="-122"/>
              </a:rPr>
              <a:t>质量均为</a:t>
            </a:r>
            <a:r>
              <a:rPr lang="en-US" altLang="zh-CN" i="1" dirty="0">
                <a:solidFill>
                  <a:srgbClr val="66FFFF"/>
                </a:solidFill>
                <a:ea typeface="楷体_GB2312" pitchFamily="49" charset="-122"/>
              </a:rPr>
              <a:t>m</a:t>
            </a:r>
            <a:r>
              <a:rPr lang="en-US" altLang="zh-CN" dirty="0">
                <a:solidFill>
                  <a:srgbClr val="FFFFFF"/>
                </a:solidFill>
                <a:ea typeface="楷体_GB2312" pitchFamily="49" charset="-122"/>
              </a:rPr>
              <a:t> </a:t>
            </a:r>
            <a:r>
              <a:rPr lang="zh-CN" altLang="en-US" dirty="0">
                <a:solidFill>
                  <a:srgbClr val="FFFFFF"/>
                </a:solidFill>
                <a:ea typeface="楷体_GB2312" pitchFamily="49" charset="-122"/>
              </a:rPr>
              <a:t>两部分。一部分在炸裂后竖直下落，</a:t>
            </a:r>
          </a:p>
          <a:p>
            <a:pPr eaLnBrk="1" hangingPunct="1">
              <a:lnSpc>
                <a:spcPct val="125000"/>
              </a:lnSpc>
            </a:pPr>
            <a:r>
              <a:rPr lang="zh-CN" altLang="en-US" dirty="0">
                <a:solidFill>
                  <a:srgbClr val="FFFFFF"/>
                </a:solidFill>
                <a:ea typeface="楷体_GB2312" pitchFamily="49" charset="-122"/>
              </a:rPr>
              <a:t>另一部分则继续向前飞行。</a:t>
            </a:r>
          </a:p>
        </p:txBody>
      </p:sp>
      <p:sp>
        <p:nvSpPr>
          <p:cNvPr id="415750" name="Rectangle 6"/>
          <p:cNvSpPr>
            <a:spLocks noChangeArrowheads="1"/>
          </p:cNvSpPr>
          <p:nvPr/>
        </p:nvSpPr>
        <p:spPr bwMode="auto">
          <a:xfrm>
            <a:off x="1041400" y="1785938"/>
            <a:ext cx="7634288" cy="530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FF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tIns="82800" bIns="82800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/>
            <a:r>
              <a:rPr lang="zh-CN" altLang="en-US">
                <a:solidFill>
                  <a:srgbClr val="FFFFFF"/>
                </a:solidFill>
                <a:ea typeface="楷体_GB2312" pitchFamily="49" charset="-122"/>
              </a:rPr>
              <a:t>两部分的着地点以及质心的着地点。（忽略空气阻力）</a:t>
            </a:r>
          </a:p>
        </p:txBody>
      </p:sp>
      <p:sp>
        <p:nvSpPr>
          <p:cNvPr id="415751" name="Text Box 7"/>
          <p:cNvSpPr txBox="1">
            <a:spLocks noChangeArrowheads="1"/>
          </p:cNvSpPr>
          <p:nvPr/>
        </p:nvSpPr>
        <p:spPr bwMode="auto">
          <a:xfrm>
            <a:off x="323850" y="2349500"/>
            <a:ext cx="1574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/>
            <a:r>
              <a:rPr kumimoji="0" lang="zh-CN" altLang="en-US">
                <a:solidFill>
                  <a:srgbClr val="FFFF00"/>
                </a:solidFill>
                <a:ea typeface="楷体_GB2312" pitchFamily="49" charset="-122"/>
              </a:rPr>
              <a:t>解：</a:t>
            </a:r>
            <a:endParaRPr kumimoji="0" lang="zh-CN" altLang="en-US" b="0">
              <a:solidFill>
                <a:srgbClr val="FFFF00"/>
              </a:solidFill>
              <a:ea typeface="楷体_GB2312" pitchFamily="49" charset="-122"/>
            </a:endParaRPr>
          </a:p>
        </p:txBody>
      </p:sp>
      <p:sp>
        <p:nvSpPr>
          <p:cNvPr id="415752" name="Rectangle 8"/>
          <p:cNvSpPr>
            <a:spLocks noChangeArrowheads="1"/>
          </p:cNvSpPr>
          <p:nvPr/>
        </p:nvSpPr>
        <p:spPr bwMode="auto">
          <a:xfrm>
            <a:off x="216371" y="300163"/>
            <a:ext cx="2411413" cy="5365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FF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tIns="82800" bIns="82800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/>
            <a:r>
              <a:rPr kumimoji="0" lang="zh-CN" altLang="en-US" dirty="0" smtClean="0">
                <a:solidFill>
                  <a:srgbClr val="FFFF00"/>
                </a:solidFill>
                <a:ea typeface="楷体_GB2312" pitchFamily="49" charset="-122"/>
              </a:rPr>
              <a:t>例</a:t>
            </a:r>
            <a:r>
              <a:rPr kumimoji="0" lang="en-US" altLang="zh-CN" dirty="0" smtClean="0">
                <a:solidFill>
                  <a:srgbClr val="FFFF00"/>
                </a:solidFill>
                <a:ea typeface="楷体_GB2312" pitchFamily="49" charset="-122"/>
              </a:rPr>
              <a:t>4</a:t>
            </a:r>
            <a:r>
              <a:rPr kumimoji="0" lang="zh-CN" altLang="en-US" dirty="0" smtClean="0">
                <a:solidFill>
                  <a:srgbClr val="FFFF00"/>
                </a:solidFill>
                <a:ea typeface="楷体_GB2312" pitchFamily="49" charset="-122"/>
              </a:rPr>
              <a:t>：</a:t>
            </a:r>
            <a:endParaRPr kumimoji="0" lang="zh-CN" altLang="en-US" dirty="0">
              <a:solidFill>
                <a:srgbClr val="FFFF00"/>
              </a:solidFill>
              <a:ea typeface="楷体_GB2312" pitchFamily="49" charset="-122"/>
            </a:endParaRPr>
          </a:p>
        </p:txBody>
      </p:sp>
      <p:sp>
        <p:nvSpPr>
          <p:cNvPr id="415753" name="Rectangle 9"/>
          <p:cNvSpPr>
            <a:spLocks noChangeArrowheads="1"/>
          </p:cNvSpPr>
          <p:nvPr/>
        </p:nvSpPr>
        <p:spPr bwMode="auto">
          <a:xfrm>
            <a:off x="360363" y="1766888"/>
            <a:ext cx="2411412" cy="530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FF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tIns="82800" bIns="82800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/>
            <a:r>
              <a:rPr kumimoji="0" lang="zh-CN" altLang="en-US">
                <a:solidFill>
                  <a:srgbClr val="FFFF00"/>
                </a:solidFill>
                <a:ea typeface="楷体_GB2312" pitchFamily="49" charset="-122"/>
              </a:rPr>
              <a:t>求：</a:t>
            </a:r>
          </a:p>
        </p:txBody>
      </p:sp>
      <p:sp>
        <p:nvSpPr>
          <p:cNvPr id="415754" name="Text Box 10"/>
          <p:cNvSpPr txBox="1">
            <a:spLocks noChangeArrowheads="1"/>
          </p:cNvSpPr>
          <p:nvPr/>
        </p:nvSpPr>
        <p:spPr bwMode="auto">
          <a:xfrm>
            <a:off x="5330825" y="2474913"/>
            <a:ext cx="8096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i="1">
                <a:solidFill>
                  <a:srgbClr val="FFFFFF"/>
                </a:solidFill>
                <a:ea typeface="楷体_GB2312" pitchFamily="49" charset="-122"/>
              </a:rPr>
              <a:t>m  m</a:t>
            </a:r>
          </a:p>
        </p:txBody>
      </p:sp>
      <p:sp>
        <p:nvSpPr>
          <p:cNvPr id="415755" name="Text Box 11"/>
          <p:cNvSpPr txBox="1">
            <a:spLocks noChangeArrowheads="1"/>
          </p:cNvSpPr>
          <p:nvPr/>
        </p:nvSpPr>
        <p:spPr bwMode="auto">
          <a:xfrm>
            <a:off x="6340475" y="3444875"/>
            <a:ext cx="3873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i="1">
                <a:solidFill>
                  <a:srgbClr val="FFFF00"/>
                </a:solidFill>
                <a:ea typeface="楷体_GB2312" pitchFamily="49" charset="-122"/>
              </a:rPr>
              <a:t>C</a:t>
            </a:r>
          </a:p>
        </p:txBody>
      </p:sp>
      <p:sp>
        <p:nvSpPr>
          <p:cNvPr id="415756" name="Line 12"/>
          <p:cNvSpPr>
            <a:spLocks noChangeShapeType="1"/>
          </p:cNvSpPr>
          <p:nvPr/>
        </p:nvSpPr>
        <p:spPr bwMode="auto">
          <a:xfrm>
            <a:off x="4657725" y="4605338"/>
            <a:ext cx="4195763" cy="0"/>
          </a:xfrm>
          <a:prstGeom prst="line">
            <a:avLst/>
          </a:prstGeom>
          <a:noFill/>
          <a:ln w="28575">
            <a:solidFill>
              <a:schemeClr val="bg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15757" name="Line 13"/>
          <p:cNvSpPr>
            <a:spLocks noChangeShapeType="1"/>
          </p:cNvSpPr>
          <p:nvPr/>
        </p:nvSpPr>
        <p:spPr bwMode="auto">
          <a:xfrm flipV="1">
            <a:off x="4657725" y="2527300"/>
            <a:ext cx="0" cy="2078038"/>
          </a:xfrm>
          <a:prstGeom prst="line">
            <a:avLst/>
          </a:prstGeom>
          <a:noFill/>
          <a:ln w="28575">
            <a:solidFill>
              <a:schemeClr val="bg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15758" name="Freeform 14"/>
          <p:cNvSpPr>
            <a:spLocks noChangeAspect="1"/>
          </p:cNvSpPr>
          <p:nvPr/>
        </p:nvSpPr>
        <p:spPr bwMode="auto">
          <a:xfrm>
            <a:off x="4697413" y="3143250"/>
            <a:ext cx="2093912" cy="1412875"/>
          </a:xfrm>
          <a:custGeom>
            <a:avLst/>
            <a:gdLst>
              <a:gd name="T0" fmla="*/ 0 w 2112"/>
              <a:gd name="T1" fmla="*/ 2147483646 h 1296"/>
              <a:gd name="T2" fmla="*/ 2147483646 w 2112"/>
              <a:gd name="T3" fmla="*/ 0 h 1296"/>
              <a:gd name="T4" fmla="*/ 2147483646 w 2112"/>
              <a:gd name="T5" fmla="*/ 2147483646 h 1296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12" h="1296">
                <a:moveTo>
                  <a:pt x="0" y="1296"/>
                </a:moveTo>
                <a:cubicBezTo>
                  <a:pt x="328" y="648"/>
                  <a:pt x="656" y="0"/>
                  <a:pt x="1008" y="0"/>
                </a:cubicBezTo>
                <a:cubicBezTo>
                  <a:pt x="1360" y="0"/>
                  <a:pt x="1928" y="1080"/>
                  <a:pt x="2112" y="1296"/>
                </a:cubicBezTo>
              </a:path>
            </a:pathLst>
          </a:custGeom>
          <a:noFill/>
          <a:ln w="38100" cap="flat" cmpd="sng">
            <a:solidFill>
              <a:srgbClr val="99FF33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15759" name="Text Box 15"/>
          <p:cNvSpPr txBox="1">
            <a:spLocks noChangeArrowheads="1"/>
          </p:cNvSpPr>
          <p:nvPr/>
        </p:nvSpPr>
        <p:spPr bwMode="auto">
          <a:xfrm>
            <a:off x="8558213" y="4678363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i="1">
                <a:solidFill>
                  <a:srgbClr val="FFFFFF"/>
                </a:solidFill>
                <a:ea typeface="楷体_GB2312" pitchFamily="49" charset="-122"/>
              </a:rPr>
              <a:t>x</a:t>
            </a:r>
          </a:p>
        </p:txBody>
      </p:sp>
      <p:sp>
        <p:nvSpPr>
          <p:cNvPr id="415760" name="Text Box 16"/>
          <p:cNvSpPr txBox="1">
            <a:spLocks noChangeArrowheads="1"/>
          </p:cNvSpPr>
          <p:nvPr/>
        </p:nvSpPr>
        <p:spPr bwMode="auto">
          <a:xfrm>
            <a:off x="4495800" y="2224088"/>
            <a:ext cx="3190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i="1">
                <a:solidFill>
                  <a:srgbClr val="FFFFFF"/>
                </a:solidFill>
                <a:ea typeface="楷体_GB2312" pitchFamily="49" charset="-122"/>
              </a:rPr>
              <a:t>y</a:t>
            </a:r>
          </a:p>
        </p:txBody>
      </p:sp>
      <p:sp>
        <p:nvSpPr>
          <p:cNvPr id="415761" name="Text Box 17"/>
          <p:cNvSpPr txBox="1">
            <a:spLocks noChangeArrowheads="1"/>
          </p:cNvSpPr>
          <p:nvPr/>
        </p:nvSpPr>
        <p:spPr bwMode="auto">
          <a:xfrm>
            <a:off x="4294188" y="4497388"/>
            <a:ext cx="4048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i="1">
                <a:solidFill>
                  <a:srgbClr val="FFFFFF"/>
                </a:solidFill>
                <a:ea typeface="楷体_GB2312" pitchFamily="49" charset="-122"/>
              </a:rPr>
              <a:t>O</a:t>
            </a:r>
          </a:p>
        </p:txBody>
      </p:sp>
      <p:sp>
        <p:nvSpPr>
          <p:cNvPr id="415762" name="Line 18"/>
          <p:cNvSpPr>
            <a:spLocks noChangeShapeType="1"/>
          </p:cNvSpPr>
          <p:nvPr/>
        </p:nvSpPr>
        <p:spPr bwMode="auto">
          <a:xfrm flipV="1">
            <a:off x="4676775" y="3517900"/>
            <a:ext cx="388938" cy="1068388"/>
          </a:xfrm>
          <a:prstGeom prst="line">
            <a:avLst/>
          </a:prstGeom>
          <a:noFill/>
          <a:ln w="38100">
            <a:solidFill>
              <a:srgbClr val="66FF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415763" name="Object 19"/>
          <p:cNvGraphicFramePr>
            <a:graphicFrameLocks noChangeAspect="1"/>
          </p:cNvGraphicFramePr>
          <p:nvPr/>
        </p:nvGraphicFramePr>
        <p:xfrm>
          <a:off x="4867275" y="3133725"/>
          <a:ext cx="315913" cy="430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133" name="公式" r:id="rId3" imgW="204804" imgH="319282" progId="Equation.3">
                  <p:embed/>
                </p:oleObj>
              </mc:Choice>
              <mc:Fallback>
                <p:oleObj name="公式" r:id="rId3" imgW="204804" imgH="319282" progId="Equation.3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67275" y="3133725"/>
                        <a:ext cx="315913" cy="4302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5764" name="Rectangle 20"/>
          <p:cNvSpPr>
            <a:spLocks noChangeArrowheads="1"/>
          </p:cNvSpPr>
          <p:nvPr/>
        </p:nvSpPr>
        <p:spPr bwMode="auto">
          <a:xfrm>
            <a:off x="5511800" y="3011488"/>
            <a:ext cx="168275" cy="111125"/>
          </a:xfrm>
          <a:prstGeom prst="rect">
            <a:avLst/>
          </a:prstGeom>
          <a:solidFill>
            <a:srgbClr val="FFCC00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3300"/>
              </a:solidFill>
              <a:ea typeface="楷体_GB2312" pitchFamily="49" charset="-122"/>
            </a:endParaRPr>
          </a:p>
        </p:txBody>
      </p:sp>
      <p:sp>
        <p:nvSpPr>
          <p:cNvPr id="415765" name="AutoShape 21"/>
          <p:cNvSpPr>
            <a:spLocks noChangeArrowheads="1"/>
          </p:cNvSpPr>
          <p:nvPr/>
        </p:nvSpPr>
        <p:spPr bwMode="auto">
          <a:xfrm>
            <a:off x="5694363" y="2949575"/>
            <a:ext cx="212725" cy="187325"/>
          </a:xfrm>
          <a:prstGeom prst="rtTriangle">
            <a:avLst/>
          </a:prstGeom>
          <a:solidFill>
            <a:srgbClr val="990099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415766" name="Line 22"/>
          <p:cNvSpPr>
            <a:spLocks noChangeShapeType="1"/>
          </p:cNvSpPr>
          <p:nvPr/>
        </p:nvSpPr>
        <p:spPr bwMode="auto">
          <a:xfrm flipH="1">
            <a:off x="5683250" y="3173413"/>
            <a:ext cx="11113" cy="1401762"/>
          </a:xfrm>
          <a:prstGeom prst="line">
            <a:avLst/>
          </a:prstGeom>
          <a:noFill/>
          <a:ln w="19050">
            <a:solidFill>
              <a:schemeClr val="bg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15767" name="AutoShape 23"/>
          <p:cNvSpPr>
            <a:spLocks noChangeArrowheads="1"/>
          </p:cNvSpPr>
          <p:nvPr/>
        </p:nvSpPr>
        <p:spPr bwMode="auto">
          <a:xfrm>
            <a:off x="7419975" y="3740150"/>
            <a:ext cx="212725" cy="228600"/>
          </a:xfrm>
          <a:prstGeom prst="rtTriangle">
            <a:avLst/>
          </a:prstGeom>
          <a:solidFill>
            <a:srgbClr val="990099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graphicFrame>
        <p:nvGraphicFramePr>
          <p:cNvPr id="415768" name="Object 24"/>
          <p:cNvGraphicFramePr>
            <a:graphicFrameLocks noChangeAspect="1"/>
          </p:cNvGraphicFramePr>
          <p:nvPr/>
        </p:nvGraphicFramePr>
        <p:xfrm>
          <a:off x="6680200" y="4708525"/>
          <a:ext cx="306388" cy="433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134" name="公式" r:id="rId5" imgW="195051" imgH="319282" progId="Equation.3">
                  <p:embed/>
                </p:oleObj>
              </mc:Choice>
              <mc:Fallback>
                <p:oleObj name="公式" r:id="rId5" imgW="195051" imgH="319282" progId="Equation.3">
                  <p:embed/>
                  <p:pic>
                    <p:nvPicPr>
                      <p:cNvPr id="0" name="Object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80200" y="4708525"/>
                        <a:ext cx="306388" cy="433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5769" name="Object 25"/>
          <p:cNvGraphicFramePr>
            <a:graphicFrameLocks noChangeAspect="1"/>
          </p:cNvGraphicFramePr>
          <p:nvPr/>
        </p:nvGraphicFramePr>
        <p:xfrm>
          <a:off x="5556250" y="4708525"/>
          <a:ext cx="280988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135" name="公式" r:id="rId7" imgW="166769" imgH="309562" progId="Equation.3">
                  <p:embed/>
                </p:oleObj>
              </mc:Choice>
              <mc:Fallback>
                <p:oleObj name="公式" r:id="rId7" imgW="166769" imgH="309562" progId="Equation.3">
                  <p:embed/>
                  <p:pic>
                    <p:nvPicPr>
                      <p:cNvPr id="0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56250" y="4708525"/>
                        <a:ext cx="280988" cy="419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5770" name="Object 26"/>
          <p:cNvGraphicFramePr>
            <a:graphicFrameLocks noChangeAspect="1"/>
          </p:cNvGraphicFramePr>
          <p:nvPr/>
        </p:nvGraphicFramePr>
        <p:xfrm>
          <a:off x="7761288" y="4711700"/>
          <a:ext cx="315912" cy="417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136" name="公式" r:id="rId9" imgW="204804" imgH="309562" progId="Equation.3">
                  <p:embed/>
                </p:oleObj>
              </mc:Choice>
              <mc:Fallback>
                <p:oleObj name="公式" r:id="rId9" imgW="204804" imgH="309562" progId="Equation.3">
                  <p:embed/>
                  <p:pic>
                    <p:nvPicPr>
                      <p:cNvPr id="0" name="Object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61288" y="4711700"/>
                        <a:ext cx="315912" cy="417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5771" name="Object 27"/>
          <p:cNvGraphicFramePr>
            <a:graphicFrameLocks noChangeAspect="1"/>
          </p:cNvGraphicFramePr>
          <p:nvPr/>
        </p:nvGraphicFramePr>
        <p:xfrm>
          <a:off x="4929188" y="4210050"/>
          <a:ext cx="241300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137" name="公式" r:id="rId11" imgW="128734" imgH="204593" progId="Equation.3">
                  <p:embed/>
                </p:oleObj>
              </mc:Choice>
              <mc:Fallback>
                <p:oleObj name="公式" r:id="rId11" imgW="128734" imgH="204593" progId="Equation.3">
                  <p:embed/>
                  <p:pic>
                    <p:nvPicPr>
                      <p:cNvPr id="0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29188" y="4210050"/>
                        <a:ext cx="241300" cy="317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5772" name="Rectangle 28"/>
          <p:cNvSpPr>
            <a:spLocks noChangeArrowheads="1"/>
          </p:cNvSpPr>
          <p:nvPr/>
        </p:nvSpPr>
        <p:spPr bwMode="auto">
          <a:xfrm>
            <a:off x="5603875" y="3836988"/>
            <a:ext cx="168275" cy="111125"/>
          </a:xfrm>
          <a:prstGeom prst="rect">
            <a:avLst/>
          </a:prstGeom>
          <a:solidFill>
            <a:srgbClr val="FFCC00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3300"/>
              </a:solidFill>
              <a:ea typeface="楷体_GB2312" pitchFamily="49" charset="-122"/>
            </a:endParaRPr>
          </a:p>
        </p:txBody>
      </p:sp>
      <p:graphicFrame>
        <p:nvGraphicFramePr>
          <p:cNvPr id="415773" name="Object 29"/>
          <p:cNvGraphicFramePr>
            <a:graphicFrameLocks noChangeAspect="1"/>
          </p:cNvGraphicFramePr>
          <p:nvPr/>
        </p:nvGraphicFramePr>
        <p:xfrm>
          <a:off x="6318250" y="3798888"/>
          <a:ext cx="190500" cy="190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138" name="公式" r:id="rId13" imgW="80946" imgH="81157" progId="Equation.3">
                  <p:embed/>
                </p:oleObj>
              </mc:Choice>
              <mc:Fallback>
                <p:oleObj name="公式" r:id="rId13" imgW="80946" imgH="81157" progId="Equation.3">
                  <p:embed/>
                  <p:pic>
                    <p:nvPicPr>
                      <p:cNvPr id="0" name="Object 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18250" y="3798888"/>
                        <a:ext cx="190500" cy="190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5774" name="Text Box 30"/>
          <p:cNvSpPr txBox="1">
            <a:spLocks noChangeArrowheads="1"/>
          </p:cNvSpPr>
          <p:nvPr/>
        </p:nvSpPr>
        <p:spPr bwMode="auto">
          <a:xfrm>
            <a:off x="971550" y="2205038"/>
            <a:ext cx="2927350" cy="1079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FF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tIns="82800" bIns="82800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25000"/>
              </a:lnSpc>
            </a:pPr>
            <a:r>
              <a:rPr lang="zh-CN" altLang="en-US">
                <a:solidFill>
                  <a:srgbClr val="FFFFFF"/>
                </a:solidFill>
                <a:ea typeface="楷体_GB2312" pitchFamily="49" charset="-122"/>
              </a:rPr>
              <a:t>若炮弹没有炸裂，则</a:t>
            </a:r>
          </a:p>
          <a:p>
            <a:pPr algn="just">
              <a:lnSpc>
                <a:spcPct val="125000"/>
              </a:lnSpc>
            </a:pPr>
            <a:r>
              <a:rPr lang="zh-CN" altLang="en-US">
                <a:solidFill>
                  <a:srgbClr val="FFFFFF"/>
                </a:solidFill>
                <a:ea typeface="楷体_GB2312" pitchFamily="49" charset="-122"/>
              </a:rPr>
              <a:t>下落的水平距离为</a:t>
            </a:r>
          </a:p>
        </p:txBody>
      </p:sp>
      <p:graphicFrame>
        <p:nvGraphicFramePr>
          <p:cNvPr id="415775" name="Object 31"/>
          <p:cNvGraphicFramePr>
            <a:graphicFrameLocks noChangeAspect="1"/>
          </p:cNvGraphicFramePr>
          <p:nvPr/>
        </p:nvGraphicFramePr>
        <p:xfrm>
          <a:off x="1042988" y="3294063"/>
          <a:ext cx="1939925" cy="950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139" name="公式" r:id="rId15" imgW="1833481" imgH="843157" progId="Equation.3">
                  <p:embed/>
                </p:oleObj>
              </mc:Choice>
              <mc:Fallback>
                <p:oleObj name="公式" r:id="rId15" imgW="1833481" imgH="843157" progId="Equation.3">
                  <p:embed/>
                  <p:pic>
                    <p:nvPicPr>
                      <p:cNvPr id="0" name="Object 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2988" y="3294063"/>
                        <a:ext cx="1939925" cy="950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5776" name="Rectangle 32"/>
          <p:cNvSpPr>
            <a:spLocks noChangeArrowheads="1"/>
          </p:cNvSpPr>
          <p:nvPr/>
        </p:nvSpPr>
        <p:spPr bwMode="auto">
          <a:xfrm>
            <a:off x="971550" y="4910138"/>
            <a:ext cx="2927350" cy="895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FF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tIns="82800" bIns="82800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/>
            <a:r>
              <a:rPr lang="zh-CN" altLang="en-US">
                <a:solidFill>
                  <a:srgbClr val="FFFFFF"/>
                </a:solidFill>
                <a:ea typeface="楷体_GB2312" pitchFamily="49" charset="-122"/>
              </a:rPr>
              <a:t>竖直下落的部分炮弹</a:t>
            </a:r>
          </a:p>
          <a:p>
            <a:pPr algn="just"/>
            <a:r>
              <a:rPr lang="zh-CN" altLang="en-US">
                <a:solidFill>
                  <a:srgbClr val="FFFFFF"/>
                </a:solidFill>
                <a:ea typeface="楷体_GB2312" pitchFamily="49" charset="-122"/>
              </a:rPr>
              <a:t>的水平距离为</a:t>
            </a:r>
          </a:p>
        </p:txBody>
      </p:sp>
      <p:graphicFrame>
        <p:nvGraphicFramePr>
          <p:cNvPr id="415777" name="Object 33"/>
          <p:cNvGraphicFramePr>
            <a:graphicFrameLocks noChangeAspect="1"/>
          </p:cNvGraphicFramePr>
          <p:nvPr/>
        </p:nvGraphicFramePr>
        <p:xfrm>
          <a:off x="1046163" y="5791200"/>
          <a:ext cx="1914525" cy="950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140" name="公式" r:id="rId17" imgW="1805199" imgH="843157" progId="Equation.3">
                  <p:embed/>
                </p:oleObj>
              </mc:Choice>
              <mc:Fallback>
                <p:oleObj name="公式" r:id="rId17" imgW="1805199" imgH="843157" progId="Equation.3">
                  <p:embed/>
                  <p:pic>
                    <p:nvPicPr>
                      <p:cNvPr id="0" name="Object 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6163" y="5791200"/>
                        <a:ext cx="1914525" cy="950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5779" name="Object 35"/>
          <p:cNvGraphicFramePr>
            <a:graphicFrameLocks noChangeAspect="1"/>
          </p:cNvGraphicFramePr>
          <p:nvPr/>
        </p:nvGraphicFramePr>
        <p:xfrm>
          <a:off x="6332538" y="5762625"/>
          <a:ext cx="2339975" cy="954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141" name="公式" r:id="rId19" imgW="2224071" imgH="843157" progId="Equation.3">
                  <p:embed/>
                </p:oleObj>
              </mc:Choice>
              <mc:Fallback>
                <p:oleObj name="公式" r:id="rId19" imgW="2224071" imgH="843157" progId="Equation.3">
                  <p:embed/>
                  <p:pic>
                    <p:nvPicPr>
                      <p:cNvPr id="0" name="Object 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32538" y="5762625"/>
                        <a:ext cx="2339975" cy="954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5780" name="AutoShape 36"/>
          <p:cNvSpPr>
            <a:spLocks noChangeArrowheads="1"/>
          </p:cNvSpPr>
          <p:nvPr/>
        </p:nvSpPr>
        <p:spPr bwMode="auto">
          <a:xfrm flipV="1">
            <a:off x="5435600" y="6237288"/>
            <a:ext cx="601663" cy="104775"/>
          </a:xfrm>
          <a:prstGeom prst="rightArrow">
            <a:avLst>
              <a:gd name="adj1" fmla="val 50000"/>
              <a:gd name="adj2" fmla="val 143561"/>
            </a:avLst>
          </a:prstGeom>
          <a:solidFill>
            <a:srgbClr val="CC66FF">
              <a:alpha val="47058"/>
            </a:srgbClr>
          </a:solidFill>
          <a:ln w="9525">
            <a:solidFill>
              <a:schemeClr val="fol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10800000"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graphicFrame>
        <p:nvGraphicFramePr>
          <p:cNvPr id="44069" name="Object 37"/>
          <p:cNvGraphicFramePr>
            <a:graphicFrameLocks noChangeAspect="1"/>
          </p:cNvGraphicFramePr>
          <p:nvPr/>
        </p:nvGraphicFramePr>
        <p:xfrm>
          <a:off x="3059113" y="5805488"/>
          <a:ext cx="2181225" cy="901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142" name="Equation" r:id="rId21" imgW="900161" imgH="338235" progId="Equation.DSMT4">
                  <p:embed/>
                </p:oleObj>
              </mc:Choice>
              <mc:Fallback>
                <p:oleObj name="Equation" r:id="rId21" imgW="900161" imgH="338235" progId="Equation.DSMT4">
                  <p:embed/>
                  <p:pic>
                    <p:nvPicPr>
                      <p:cNvPr id="0" name="Object 3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59113" y="5805488"/>
                        <a:ext cx="2181225" cy="901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071" name="Object 39"/>
          <p:cNvGraphicFramePr>
            <a:graphicFrameLocks noChangeAspect="1"/>
          </p:cNvGraphicFramePr>
          <p:nvPr/>
        </p:nvGraphicFramePr>
        <p:xfrm>
          <a:off x="6948488" y="2411413"/>
          <a:ext cx="1873250" cy="827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143" name="Equation" r:id="rId23" imgW="1043036" imgH="433485" progId="Equation.DSMT4">
                  <p:embed/>
                </p:oleObj>
              </mc:Choice>
              <mc:Fallback>
                <p:oleObj name="Equation" r:id="rId23" imgW="1043036" imgH="433485" progId="Equation.DSMT4">
                  <p:embed/>
                  <p:pic>
                    <p:nvPicPr>
                      <p:cNvPr id="0" name="Object 3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48488" y="2411413"/>
                        <a:ext cx="1873250" cy="8270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32"/>
          <p:cNvSpPr>
            <a:spLocks noChangeArrowheads="1"/>
          </p:cNvSpPr>
          <p:nvPr/>
        </p:nvSpPr>
        <p:spPr bwMode="auto">
          <a:xfrm>
            <a:off x="900113" y="4149725"/>
            <a:ext cx="3536950" cy="895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FF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tIns="82800" bIns="82800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/>
            <a:r>
              <a:rPr lang="zh-CN" altLang="en-US">
                <a:solidFill>
                  <a:srgbClr val="FFFFFF"/>
                </a:solidFill>
                <a:ea typeface="楷体_GB2312" pitchFamily="49" charset="-122"/>
              </a:rPr>
              <a:t>内力不影响质心的运动，</a:t>
            </a:r>
          </a:p>
          <a:p>
            <a:pPr algn="just"/>
            <a:r>
              <a:rPr lang="zh-CN" altLang="en-US">
                <a:solidFill>
                  <a:srgbClr val="FFFFFF"/>
                </a:solidFill>
                <a:ea typeface="楷体_GB2312" pitchFamily="49" charset="-122"/>
              </a:rPr>
              <a:t>故</a:t>
            </a:r>
            <a:r>
              <a:rPr lang="en-US" altLang="zh-CN" i="1">
                <a:solidFill>
                  <a:srgbClr val="00FFFF"/>
                </a:solidFill>
                <a:ea typeface="楷体_GB2312" pitchFamily="49" charset="-122"/>
              </a:rPr>
              <a:t>x</a:t>
            </a:r>
            <a:r>
              <a:rPr lang="en-US" altLang="zh-CN" i="1" baseline="-25000">
                <a:solidFill>
                  <a:srgbClr val="00FFFF"/>
                </a:solidFill>
                <a:ea typeface="楷体_GB2312" pitchFamily="49" charset="-122"/>
              </a:rPr>
              <a:t>c</a:t>
            </a:r>
            <a:r>
              <a:rPr lang="zh-CN" altLang="en-US">
                <a:solidFill>
                  <a:srgbClr val="FFFFFF"/>
                </a:solidFill>
                <a:ea typeface="楷体_GB2312" pitchFamily="49" charset="-122"/>
              </a:rPr>
              <a:t>不变。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157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43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157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157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4157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4157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4157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3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4157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4157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4157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4157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4157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4157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4157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4157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4157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4157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7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4157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 nodeType="clickPar">
                      <p:stCondLst>
                        <p:cond delay="indefinite"/>
                      </p:stCondLst>
                      <p:childTnLst>
                        <p:par>
                          <p:cTn id="7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4157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4157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8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4157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 nodeType="clickPar">
                      <p:stCondLst>
                        <p:cond delay="indefinite"/>
                      </p:stCondLst>
                      <p:childTnLst>
                        <p:par>
                          <p:cTn id="9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415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 nodeType="clickPar">
                      <p:stCondLst>
                        <p:cond delay="indefinite"/>
                      </p:stCondLst>
                      <p:childTnLst>
                        <p:par>
                          <p:cTn id="9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4157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 nodeType="clickPar">
                      <p:stCondLst>
                        <p:cond delay="indefinite"/>
                      </p:stCondLst>
                      <p:childTnLst>
                        <p:par>
                          <p:cTn id="10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4157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 nodeType="clickPar">
                      <p:stCondLst>
                        <p:cond delay="indefinite"/>
                      </p:stCondLst>
                      <p:childTnLst>
                        <p:par>
                          <p:cTn id="10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4157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 nodeType="clickPar">
                      <p:stCondLst>
                        <p:cond delay="indefinite"/>
                      </p:stCondLst>
                      <p:childTnLst>
                        <p:par>
                          <p:cTn id="1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500"/>
                                        <p:tgtEl>
                                          <p:spTgt spid="4157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500"/>
                                        <p:tgtEl>
                                          <p:spTgt spid="4157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500"/>
                                        <p:tgtEl>
                                          <p:spTgt spid="4157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2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500"/>
                                        <p:tgtEl>
                                          <p:spTgt spid="4157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 nodeType="clickPar">
                      <p:stCondLst>
                        <p:cond delay="indefinite"/>
                      </p:stCondLst>
                      <p:childTnLst>
                        <p:par>
                          <p:cTn id="1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0" dur="500"/>
                                        <p:tgtEl>
                                          <p:spTgt spid="4157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 nodeType="clickPar">
                      <p:stCondLst>
                        <p:cond delay="indefinite"/>
                      </p:stCondLst>
                      <p:childTnLst>
                        <p:par>
                          <p:cTn id="1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5" dur="500" fill="hold"/>
                                        <p:tgtEl>
                                          <p:spTgt spid="440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440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 nodeType="clickPar">
                      <p:stCondLst>
                        <p:cond delay="indefinite"/>
                      </p:stCondLst>
                      <p:childTnLst>
                        <p:par>
                          <p:cTn id="1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5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 nodeType="clickPar">
                      <p:stCondLst>
                        <p:cond delay="indefinite"/>
                      </p:stCondLst>
                      <p:childTnLst>
                        <p:par>
                          <p:cTn id="1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 nodeType="clickPar">
                      <p:stCondLst>
                        <p:cond delay="indefinite"/>
                      </p:stCondLst>
                      <p:childTnLst>
                        <p:par>
                          <p:cTn id="1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0" dur="500"/>
                                        <p:tgtEl>
                                          <p:spTgt spid="4157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 nodeType="clickPar">
                      <p:stCondLst>
                        <p:cond delay="indefinite"/>
                      </p:stCondLst>
                      <p:childTnLst>
                        <p:par>
                          <p:cTn id="1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5" dur="500"/>
                                        <p:tgtEl>
                                          <p:spTgt spid="4157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 nodeType="clickPar">
                      <p:stCondLst>
                        <p:cond delay="indefinite"/>
                      </p:stCondLst>
                      <p:childTnLst>
                        <p:par>
                          <p:cTn id="1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0" dur="500" fill="hold"/>
                                        <p:tgtEl>
                                          <p:spTgt spid="440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1" dur="500" fill="hold"/>
                                        <p:tgtEl>
                                          <p:spTgt spid="440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 nodeType="clickPar">
                      <p:stCondLst>
                        <p:cond delay="indefinite"/>
                      </p:stCondLst>
                      <p:childTnLst>
                        <p:par>
                          <p:cTn id="1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6" dur="500"/>
                                        <p:tgtEl>
                                          <p:spTgt spid="4157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 nodeType="clickPar">
                      <p:stCondLst>
                        <p:cond delay="indefinite"/>
                      </p:stCondLst>
                      <p:childTnLst>
                        <p:par>
                          <p:cTn id="1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1" dur="500"/>
                                        <p:tgtEl>
                                          <p:spTgt spid="4157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5746" grpId="0" animBg="1"/>
      <p:bldP spid="415747" grpId="0" animBg="1"/>
      <p:bldP spid="415748" grpId="0" animBg="1"/>
      <p:bldP spid="415749" grpId="0"/>
      <p:bldP spid="415750" grpId="0"/>
      <p:bldP spid="415751" grpId="0" autoUpdateAnimBg="0"/>
      <p:bldP spid="415752" grpId="0"/>
      <p:bldP spid="415753" grpId="0"/>
      <p:bldP spid="415754" grpId="0"/>
      <p:bldP spid="415755" grpId="0"/>
      <p:bldP spid="415756" grpId="0" animBg="1"/>
      <p:bldP spid="415757" grpId="0" animBg="1"/>
      <p:bldP spid="415758" grpId="0" animBg="1"/>
      <p:bldP spid="415759" grpId="0"/>
      <p:bldP spid="415760" grpId="0"/>
      <p:bldP spid="415761" grpId="0"/>
      <p:bldP spid="415762" grpId="0" animBg="1"/>
      <p:bldP spid="415764" grpId="0" animBg="1"/>
      <p:bldP spid="415765" grpId="0" animBg="1"/>
      <p:bldP spid="415766" grpId="0" animBg="1"/>
      <p:bldP spid="415767" grpId="0" animBg="1"/>
      <p:bldP spid="415772" grpId="0" animBg="1"/>
      <p:bldP spid="415774" grpId="0"/>
      <p:bldP spid="415776" grpId="0"/>
      <p:bldP spid="415780" grpId="0" animBg="1"/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6770" name="Object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75878711"/>
              </p:ext>
            </p:extLst>
          </p:nvPr>
        </p:nvGraphicFramePr>
        <p:xfrm>
          <a:off x="395288" y="2060575"/>
          <a:ext cx="1982787" cy="82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392" name="Equation" r:id="rId3" imgW="1871516" imgH="719235" progId="Equation.DSMT4">
                  <p:embed/>
                </p:oleObj>
              </mc:Choice>
              <mc:Fallback>
                <p:oleObj name="Equation" r:id="rId3" imgW="1871516" imgH="719235" progId="Equation.DSMT4">
                  <p:embed/>
                  <p:pic>
                    <p:nvPicPr>
                      <p:cNvPr id="0" name="Object 2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288" y="2060575"/>
                        <a:ext cx="1982787" cy="825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6771" name="Object 3"/>
          <p:cNvGraphicFramePr>
            <a:graphicFrameLocks/>
          </p:cNvGraphicFramePr>
          <p:nvPr/>
        </p:nvGraphicFramePr>
        <p:xfrm>
          <a:off x="1247775" y="3365500"/>
          <a:ext cx="2178050" cy="82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393" name="Equation" r:id="rId5" imgW="2062179" imgH="719235" progId="Equation.3">
                  <p:embed/>
                </p:oleObj>
              </mc:Choice>
              <mc:Fallback>
                <p:oleObj name="Equation" r:id="rId5" imgW="2062179" imgH="719235" progId="Equation.3">
                  <p:embed/>
                  <p:pic>
                    <p:nvPicPr>
                      <p:cNvPr id="0" name="Object 3"/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47775" y="3365500"/>
                        <a:ext cx="2178050" cy="825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6772" name="Object 4"/>
          <p:cNvGraphicFramePr>
            <a:graphicFrameLocks/>
          </p:cNvGraphicFramePr>
          <p:nvPr/>
        </p:nvGraphicFramePr>
        <p:xfrm>
          <a:off x="1250950" y="4724400"/>
          <a:ext cx="2162175" cy="82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394" name="Equation" r:id="rId7" imgW="2062179" imgH="719235" progId="Equation.3">
                  <p:embed/>
                </p:oleObj>
              </mc:Choice>
              <mc:Fallback>
                <p:oleObj name="Equation" r:id="rId7" imgW="2062179" imgH="719235" progId="Equation.3">
                  <p:embed/>
                  <p:pic>
                    <p:nvPicPr>
                      <p:cNvPr id="0" name="Object 4"/>
                      <p:cNvPicPr>
                        <a:picLocks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0950" y="4724400"/>
                        <a:ext cx="2162175" cy="825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6773" name="Object 5"/>
          <p:cNvGraphicFramePr>
            <a:graphicFrameLocks/>
          </p:cNvGraphicFramePr>
          <p:nvPr/>
        </p:nvGraphicFramePr>
        <p:xfrm>
          <a:off x="1978025" y="5638800"/>
          <a:ext cx="1598613" cy="822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395" name="Equation" r:id="rId9" imgW="1490679" imgH="719235" progId="Equation.3">
                  <p:embed/>
                </p:oleObj>
              </mc:Choice>
              <mc:Fallback>
                <p:oleObj name="Equation" r:id="rId9" imgW="1490679" imgH="719235" progId="Equation.3">
                  <p:embed/>
                  <p:pic>
                    <p:nvPicPr>
                      <p:cNvPr id="0" name="Object 5"/>
                      <p:cNvPicPr>
                        <a:picLocks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78025" y="5638800"/>
                        <a:ext cx="1598613" cy="822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6775" name="Text Box 7"/>
          <p:cNvSpPr txBox="1">
            <a:spLocks noChangeArrowheads="1"/>
          </p:cNvSpPr>
          <p:nvPr/>
        </p:nvSpPr>
        <p:spPr bwMode="auto">
          <a:xfrm>
            <a:off x="395288" y="115888"/>
            <a:ext cx="8640762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kumimoji="0" lang="zh-CN" altLang="en-US" dirty="0" smtClean="0">
                <a:solidFill>
                  <a:srgbClr val="FFFF00"/>
                </a:solidFill>
                <a:ea typeface="楷体_GB2312" pitchFamily="49" charset="-122"/>
              </a:rPr>
              <a:t>例</a:t>
            </a:r>
            <a:r>
              <a:rPr kumimoji="0" lang="en-US" altLang="zh-CN" dirty="0" smtClean="0">
                <a:solidFill>
                  <a:srgbClr val="FFFF00"/>
                </a:solidFill>
                <a:ea typeface="楷体_GB2312" pitchFamily="49" charset="-122"/>
              </a:rPr>
              <a:t>5</a:t>
            </a:r>
            <a:r>
              <a:rPr kumimoji="0" lang="zh-CN" altLang="en-US" dirty="0" smtClean="0">
                <a:solidFill>
                  <a:srgbClr val="FFFF00"/>
                </a:solidFill>
                <a:ea typeface="楷体_GB2312" pitchFamily="49" charset="-122"/>
              </a:rPr>
              <a:t>：</a:t>
            </a:r>
            <a:r>
              <a:rPr kumimoji="0" lang="zh-CN" altLang="en-US" dirty="0">
                <a:solidFill>
                  <a:srgbClr val="FFFFFF"/>
                </a:solidFill>
                <a:ea typeface="楷体_GB2312" pitchFamily="49" charset="-122"/>
              </a:rPr>
              <a:t>如图所示，人与船构成质点系。开始静止，人从船头走到船尾。人、船的质量为：</a:t>
            </a:r>
            <a:r>
              <a:rPr kumimoji="0" lang="en-US" altLang="zh-CN" i="1" dirty="0">
                <a:solidFill>
                  <a:srgbClr val="00FFFF"/>
                </a:solidFill>
                <a:ea typeface="楷体_GB2312" pitchFamily="49" charset="-122"/>
              </a:rPr>
              <a:t>m</a:t>
            </a:r>
            <a:r>
              <a:rPr kumimoji="0" lang="zh-CN" altLang="en-US" i="1" dirty="0">
                <a:solidFill>
                  <a:srgbClr val="00FFFF"/>
                </a:solidFill>
                <a:ea typeface="楷体_GB2312" pitchFamily="49" charset="-122"/>
              </a:rPr>
              <a:t>、</a:t>
            </a:r>
            <a:r>
              <a:rPr kumimoji="0" lang="en-US" altLang="zh-CN" i="1" dirty="0">
                <a:solidFill>
                  <a:srgbClr val="00FFFF"/>
                </a:solidFill>
                <a:ea typeface="楷体_GB2312" pitchFamily="49" charset="-122"/>
              </a:rPr>
              <a:t>M</a:t>
            </a:r>
            <a:r>
              <a:rPr kumimoji="0" lang="en-US" altLang="zh-CN" b="0" dirty="0">
                <a:solidFill>
                  <a:srgbClr val="FFFFFF"/>
                </a:solidFill>
                <a:ea typeface="楷体_GB2312" pitchFamily="49" charset="-122"/>
              </a:rPr>
              <a:t> </a:t>
            </a:r>
            <a:r>
              <a:rPr kumimoji="0" lang="zh-CN" altLang="en-US" b="0" dirty="0">
                <a:solidFill>
                  <a:srgbClr val="FFFFFF"/>
                </a:solidFill>
                <a:ea typeface="楷体_GB2312" pitchFamily="49" charset="-122"/>
              </a:rPr>
              <a:t>，</a:t>
            </a:r>
            <a:r>
              <a:rPr kumimoji="0" lang="zh-CN" altLang="en-US" dirty="0">
                <a:solidFill>
                  <a:srgbClr val="FFFFFF"/>
                </a:solidFill>
                <a:latin typeface="楷体_GB2312" pitchFamily="49" charset="-122"/>
                <a:ea typeface="楷体_GB2312" pitchFamily="49" charset="-122"/>
              </a:rPr>
              <a:t>船长为</a:t>
            </a:r>
            <a:r>
              <a:rPr kumimoji="0" lang="en-US" altLang="zh-CN" i="1" dirty="0" smtClean="0">
                <a:solidFill>
                  <a:srgbClr val="00FFFF"/>
                </a:solidFill>
                <a:ea typeface="楷体_GB2312" pitchFamily="49" charset="-122"/>
              </a:rPr>
              <a:t>l</a:t>
            </a:r>
            <a:r>
              <a:rPr kumimoji="0" lang="zh-CN" altLang="en-US" dirty="0" smtClean="0">
                <a:solidFill>
                  <a:srgbClr val="00FFFF"/>
                </a:solidFill>
                <a:ea typeface="楷体_GB2312" pitchFamily="49" charset="-122"/>
              </a:rPr>
              <a:t>（不考虑水的阻力）</a:t>
            </a:r>
            <a:endParaRPr kumimoji="0" lang="en-US" altLang="zh-CN" dirty="0">
              <a:solidFill>
                <a:srgbClr val="00FFFF"/>
              </a:solidFill>
              <a:ea typeface="楷体_GB2312" pitchFamily="49" charset="-122"/>
            </a:endParaRPr>
          </a:p>
        </p:txBody>
      </p:sp>
      <p:sp>
        <p:nvSpPr>
          <p:cNvPr id="416776" name="Text Box 8"/>
          <p:cNvSpPr txBox="1">
            <a:spLocks noChangeArrowheads="1"/>
          </p:cNvSpPr>
          <p:nvPr/>
        </p:nvSpPr>
        <p:spPr bwMode="auto">
          <a:xfrm>
            <a:off x="355600" y="1652588"/>
            <a:ext cx="17684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kumimoji="0" lang="zh-CN" altLang="en-US">
                <a:solidFill>
                  <a:srgbClr val="FFFF00"/>
                </a:solidFill>
                <a:ea typeface="楷体_GB2312" pitchFamily="49" charset="-122"/>
              </a:rPr>
              <a:t>解：</a:t>
            </a:r>
            <a:r>
              <a:rPr kumimoji="0" lang="zh-CN" altLang="en-US" b="0">
                <a:solidFill>
                  <a:srgbClr val="00FFFF"/>
                </a:solidFill>
                <a:ea typeface="楷体_GB2312" pitchFamily="49" charset="-122"/>
              </a:rPr>
              <a:t> </a:t>
            </a:r>
          </a:p>
        </p:txBody>
      </p:sp>
      <p:sp>
        <p:nvSpPr>
          <p:cNvPr id="416777" name="Text Box 9"/>
          <p:cNvSpPr txBox="1">
            <a:spLocks noChangeArrowheads="1"/>
          </p:cNvSpPr>
          <p:nvPr/>
        </p:nvSpPr>
        <p:spPr bwMode="auto">
          <a:xfrm>
            <a:off x="909638" y="1616075"/>
            <a:ext cx="44545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kumimoji="0" lang="zh-CN" altLang="en-US">
                <a:solidFill>
                  <a:srgbClr val="FFFFFF"/>
                </a:solidFill>
                <a:ea typeface="楷体_GB2312" pitchFamily="49" charset="-122"/>
              </a:rPr>
              <a:t>在水平方向上，外力为零，则</a:t>
            </a:r>
            <a:endParaRPr kumimoji="0" lang="zh-CN" altLang="en-US" b="0">
              <a:solidFill>
                <a:srgbClr val="FFFFFF"/>
              </a:solidFill>
              <a:ea typeface="楷体_GB2312" pitchFamily="49" charset="-122"/>
            </a:endParaRPr>
          </a:p>
        </p:txBody>
      </p:sp>
      <p:sp>
        <p:nvSpPr>
          <p:cNvPr id="416778" name="Text Box 10"/>
          <p:cNvSpPr txBox="1">
            <a:spLocks noChangeArrowheads="1"/>
          </p:cNvSpPr>
          <p:nvPr/>
        </p:nvSpPr>
        <p:spPr bwMode="auto">
          <a:xfrm>
            <a:off x="768350" y="2994025"/>
            <a:ext cx="33242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kumimoji="0" lang="zh-CN" altLang="en-US">
                <a:solidFill>
                  <a:srgbClr val="FFFFFF"/>
                </a:solidFill>
                <a:ea typeface="楷体_GB2312" pitchFamily="49" charset="-122"/>
              </a:rPr>
              <a:t>开始时，系统质心位置</a:t>
            </a:r>
            <a:r>
              <a:rPr kumimoji="0" lang="zh-CN" altLang="en-US" b="0">
                <a:solidFill>
                  <a:srgbClr val="FFFFFF"/>
                </a:solidFill>
                <a:ea typeface="楷体_GB2312" pitchFamily="49" charset="-122"/>
              </a:rPr>
              <a:t> </a:t>
            </a:r>
          </a:p>
        </p:txBody>
      </p:sp>
      <p:sp>
        <p:nvSpPr>
          <p:cNvPr id="416779" name="Text Box 11"/>
          <p:cNvSpPr txBox="1">
            <a:spLocks noChangeArrowheads="1"/>
          </p:cNvSpPr>
          <p:nvPr/>
        </p:nvSpPr>
        <p:spPr bwMode="auto">
          <a:xfrm>
            <a:off x="763588" y="4191000"/>
            <a:ext cx="33242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kumimoji="0" lang="zh-CN" altLang="en-US">
                <a:solidFill>
                  <a:srgbClr val="FFFFFF"/>
                </a:solidFill>
                <a:ea typeface="楷体_GB2312" pitchFamily="49" charset="-122"/>
              </a:rPr>
              <a:t>终了时，系统质心位置</a:t>
            </a:r>
            <a:r>
              <a:rPr kumimoji="0" lang="zh-CN" altLang="en-US" b="0">
                <a:solidFill>
                  <a:srgbClr val="FFFFFF"/>
                </a:solidFill>
                <a:ea typeface="楷体_GB2312" pitchFamily="49" charset="-122"/>
              </a:rPr>
              <a:t> </a:t>
            </a:r>
          </a:p>
        </p:txBody>
      </p:sp>
      <p:sp>
        <p:nvSpPr>
          <p:cNvPr id="416780" name="AutoShape 12"/>
          <p:cNvSpPr>
            <a:spLocks noChangeArrowheads="1"/>
          </p:cNvSpPr>
          <p:nvPr/>
        </p:nvSpPr>
        <p:spPr bwMode="auto">
          <a:xfrm>
            <a:off x="6337300" y="2832100"/>
            <a:ext cx="2438400" cy="304800"/>
          </a:xfrm>
          <a:custGeom>
            <a:avLst/>
            <a:gdLst>
              <a:gd name="T0" fmla="*/ 2147483646 w 21600"/>
              <a:gd name="T1" fmla="*/ 2147483646 h 21600"/>
              <a:gd name="T2" fmla="*/ 2147483646 w 21600"/>
              <a:gd name="T3" fmla="*/ 2147483646 h 21600"/>
              <a:gd name="T4" fmla="*/ 2147483646 w 21600"/>
              <a:gd name="T5" fmla="*/ 2147483646 h 21600"/>
              <a:gd name="T6" fmla="*/ 2147483646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  <a:gd name="T12" fmla="*/ 3347 w 21600"/>
              <a:gd name="T13" fmla="*/ 3347 h 21600"/>
              <a:gd name="T14" fmla="*/ 18253 w 21600"/>
              <a:gd name="T15" fmla="*/ 18253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3094" y="21600"/>
                </a:lnTo>
                <a:lnTo>
                  <a:pt x="18506" y="2160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16781" name="Line 13"/>
          <p:cNvSpPr>
            <a:spLocks noChangeShapeType="1"/>
          </p:cNvSpPr>
          <p:nvPr/>
        </p:nvSpPr>
        <p:spPr bwMode="auto">
          <a:xfrm>
            <a:off x="5422900" y="3136900"/>
            <a:ext cx="3429000" cy="0"/>
          </a:xfrm>
          <a:prstGeom prst="line">
            <a:avLst/>
          </a:prstGeom>
          <a:noFill/>
          <a:ln w="25400">
            <a:solidFill>
              <a:srgbClr val="00FFFF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16782" name="Line 14"/>
          <p:cNvSpPr>
            <a:spLocks noChangeShapeType="1"/>
          </p:cNvSpPr>
          <p:nvPr/>
        </p:nvSpPr>
        <p:spPr bwMode="auto">
          <a:xfrm flipV="1">
            <a:off x="5422900" y="1155700"/>
            <a:ext cx="0" cy="2819400"/>
          </a:xfrm>
          <a:prstGeom prst="line">
            <a:avLst/>
          </a:prstGeom>
          <a:noFill/>
          <a:ln w="12700">
            <a:solidFill>
              <a:schemeClr val="bg1"/>
            </a:solidFill>
            <a:round/>
            <a:headEnd type="none" w="sm" len="lg"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416783" name="Object 15"/>
          <p:cNvGraphicFramePr>
            <a:graphicFrameLocks noChangeAspect="1"/>
          </p:cNvGraphicFramePr>
          <p:nvPr/>
        </p:nvGraphicFramePr>
        <p:xfrm>
          <a:off x="6261100" y="1841500"/>
          <a:ext cx="471488" cy="1008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396" name="Clip" r:id="rId11" imgW="1747659" imgH="3881438" progId="MS_ClipArt_Gallery.5">
                  <p:embed/>
                </p:oleObj>
              </mc:Choice>
              <mc:Fallback>
                <p:oleObj name="Clip" r:id="rId11" imgW="1747659" imgH="3881438" progId="MS_ClipArt_Gallery.5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1100" y="1841500"/>
                        <a:ext cx="471488" cy="1008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6784" name="AutoShape 16"/>
          <p:cNvSpPr>
            <a:spLocks noChangeArrowheads="1"/>
          </p:cNvSpPr>
          <p:nvPr/>
        </p:nvSpPr>
        <p:spPr bwMode="auto">
          <a:xfrm>
            <a:off x="5651500" y="2832100"/>
            <a:ext cx="2438400" cy="304800"/>
          </a:xfrm>
          <a:custGeom>
            <a:avLst/>
            <a:gdLst>
              <a:gd name="T0" fmla="*/ 2147483646 w 21600"/>
              <a:gd name="T1" fmla="*/ 2147483646 h 21600"/>
              <a:gd name="T2" fmla="*/ 2147483646 w 21600"/>
              <a:gd name="T3" fmla="*/ 2147483646 h 21600"/>
              <a:gd name="T4" fmla="*/ 2147483646 w 21600"/>
              <a:gd name="T5" fmla="*/ 2147483646 h 21600"/>
              <a:gd name="T6" fmla="*/ 2147483646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  <a:gd name="T12" fmla="*/ 3347 w 21600"/>
              <a:gd name="T13" fmla="*/ 3347 h 21600"/>
              <a:gd name="T14" fmla="*/ 18253 w 21600"/>
              <a:gd name="T15" fmla="*/ 18253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3094" y="21600"/>
                </a:lnTo>
                <a:lnTo>
                  <a:pt x="18506" y="2160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00">
              <a:alpha val="50195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FF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416785" name="Object 17"/>
          <p:cNvGraphicFramePr>
            <a:graphicFrameLocks noChangeAspect="1"/>
          </p:cNvGraphicFramePr>
          <p:nvPr/>
        </p:nvGraphicFramePr>
        <p:xfrm>
          <a:off x="7556500" y="1841500"/>
          <a:ext cx="471488" cy="1008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397" name="Clip" r:id="rId13" imgW="1747659" imgH="3881438" progId="MS_ClipArt_Gallery.5">
                  <p:embed/>
                </p:oleObj>
              </mc:Choice>
              <mc:Fallback>
                <p:oleObj name="Clip" r:id="rId13" imgW="1747659" imgH="3881438" progId="MS_ClipArt_Gallery.5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6500" y="1841500"/>
                        <a:ext cx="471488" cy="1008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>
                                <a:alpha val="50195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6786" name="Line 18"/>
          <p:cNvSpPr>
            <a:spLocks noChangeShapeType="1"/>
          </p:cNvSpPr>
          <p:nvPr/>
        </p:nvSpPr>
        <p:spPr bwMode="auto">
          <a:xfrm flipV="1">
            <a:off x="6413500" y="1612900"/>
            <a:ext cx="0" cy="304800"/>
          </a:xfrm>
          <a:prstGeom prst="line">
            <a:avLst/>
          </a:prstGeom>
          <a:noFill/>
          <a:ln w="12700">
            <a:solidFill>
              <a:srgbClr val="66FF3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16787" name="Line 19"/>
          <p:cNvSpPr>
            <a:spLocks noChangeShapeType="1"/>
          </p:cNvSpPr>
          <p:nvPr/>
        </p:nvSpPr>
        <p:spPr bwMode="auto">
          <a:xfrm flipV="1">
            <a:off x="7708900" y="1231900"/>
            <a:ext cx="0" cy="609600"/>
          </a:xfrm>
          <a:prstGeom prst="line">
            <a:avLst/>
          </a:prstGeom>
          <a:noFill/>
          <a:ln w="12700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16788" name="Line 20"/>
          <p:cNvSpPr>
            <a:spLocks noChangeShapeType="1"/>
          </p:cNvSpPr>
          <p:nvPr/>
        </p:nvSpPr>
        <p:spPr bwMode="auto">
          <a:xfrm>
            <a:off x="5422900" y="1765300"/>
            <a:ext cx="990600" cy="0"/>
          </a:xfrm>
          <a:prstGeom prst="line">
            <a:avLst/>
          </a:prstGeom>
          <a:noFill/>
          <a:ln w="12700">
            <a:solidFill>
              <a:schemeClr val="bg1"/>
            </a:solidFill>
            <a:round/>
            <a:headEnd type="triangle" w="sm" len="lg"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16789" name="Line 21"/>
          <p:cNvSpPr>
            <a:spLocks noChangeShapeType="1"/>
          </p:cNvSpPr>
          <p:nvPr/>
        </p:nvSpPr>
        <p:spPr bwMode="auto">
          <a:xfrm>
            <a:off x="5422900" y="1384300"/>
            <a:ext cx="2286000" cy="0"/>
          </a:xfrm>
          <a:prstGeom prst="line">
            <a:avLst/>
          </a:prstGeom>
          <a:noFill/>
          <a:ln w="12700">
            <a:solidFill>
              <a:schemeClr val="bg1"/>
            </a:solidFill>
            <a:round/>
            <a:headEnd type="triangle" w="sm" len="lg"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16790" name="Line 22"/>
          <p:cNvSpPr>
            <a:spLocks noChangeShapeType="1"/>
          </p:cNvSpPr>
          <p:nvPr/>
        </p:nvSpPr>
        <p:spPr bwMode="auto">
          <a:xfrm>
            <a:off x="6870700" y="2984500"/>
            <a:ext cx="0" cy="685800"/>
          </a:xfrm>
          <a:prstGeom prst="line">
            <a:avLst/>
          </a:prstGeom>
          <a:noFill/>
          <a:ln w="12700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16791" name="Line 23"/>
          <p:cNvSpPr>
            <a:spLocks noChangeShapeType="1"/>
          </p:cNvSpPr>
          <p:nvPr/>
        </p:nvSpPr>
        <p:spPr bwMode="auto">
          <a:xfrm>
            <a:off x="7632700" y="2984500"/>
            <a:ext cx="0" cy="914400"/>
          </a:xfrm>
          <a:prstGeom prst="line">
            <a:avLst/>
          </a:prstGeom>
          <a:noFill/>
          <a:ln w="12700">
            <a:solidFill>
              <a:schemeClr val="bg1"/>
            </a:solidFill>
            <a:round/>
            <a:headEnd type="none" w="sm" len="lg"/>
            <a:tailEnd type="non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16792" name="Line 24"/>
          <p:cNvSpPr>
            <a:spLocks noChangeShapeType="1"/>
          </p:cNvSpPr>
          <p:nvPr/>
        </p:nvSpPr>
        <p:spPr bwMode="auto">
          <a:xfrm>
            <a:off x="5422900" y="3594100"/>
            <a:ext cx="1447800" cy="0"/>
          </a:xfrm>
          <a:prstGeom prst="line">
            <a:avLst/>
          </a:prstGeom>
          <a:noFill/>
          <a:ln w="12700">
            <a:solidFill>
              <a:schemeClr val="bg1"/>
            </a:solidFill>
            <a:round/>
            <a:headEnd type="triangle" w="sm" len="lg"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16793" name="Line 25"/>
          <p:cNvSpPr>
            <a:spLocks noChangeShapeType="1"/>
          </p:cNvSpPr>
          <p:nvPr/>
        </p:nvSpPr>
        <p:spPr bwMode="auto">
          <a:xfrm>
            <a:off x="5422900" y="3822700"/>
            <a:ext cx="2209800" cy="0"/>
          </a:xfrm>
          <a:prstGeom prst="line">
            <a:avLst/>
          </a:prstGeom>
          <a:noFill/>
          <a:ln w="12700">
            <a:solidFill>
              <a:schemeClr val="bg1"/>
            </a:solidFill>
            <a:round/>
            <a:headEnd type="triangle" w="sm" len="lg"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416794" name="Object 26"/>
          <p:cNvGraphicFramePr>
            <a:graphicFrameLocks/>
          </p:cNvGraphicFramePr>
          <p:nvPr/>
        </p:nvGraphicFramePr>
        <p:xfrm>
          <a:off x="4795838" y="4970463"/>
          <a:ext cx="337185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398" name="Equation" r:id="rId15" imgW="3271984" imgH="309562" progId="Equation.3">
                  <p:embed/>
                </p:oleObj>
              </mc:Choice>
              <mc:Fallback>
                <p:oleObj name="Equation" r:id="rId15" imgW="3271984" imgH="309562" progId="Equation.3">
                  <p:embed/>
                  <p:pic>
                    <p:nvPicPr>
                      <p:cNvPr id="0" name="Object 26"/>
                      <p:cNvPicPr>
                        <a:picLocks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95838" y="4970463"/>
                        <a:ext cx="3371850" cy="419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6795" name="AutoShape 27"/>
          <p:cNvSpPr>
            <a:spLocks noChangeArrowheads="1"/>
          </p:cNvSpPr>
          <p:nvPr/>
        </p:nvSpPr>
        <p:spPr bwMode="auto">
          <a:xfrm>
            <a:off x="7308850" y="5876925"/>
            <a:ext cx="1219200" cy="533400"/>
          </a:xfrm>
          <a:prstGeom prst="wedgeRectCallout">
            <a:avLst>
              <a:gd name="adj1" fmla="val -14972"/>
              <a:gd name="adj2" fmla="val -144046"/>
            </a:avLst>
          </a:prstGeom>
          <a:solidFill>
            <a:srgbClr val="808000">
              <a:alpha val="58038"/>
            </a:srgbClr>
          </a:solidFill>
          <a:ln w="9525">
            <a:solidFill>
              <a:schemeClr val="fol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kumimoji="0" lang="en-US" altLang="zh-CN" i="1">
                <a:solidFill>
                  <a:srgbClr val="FFFFFF"/>
                </a:solidFill>
                <a:ea typeface="楷体_GB2312" pitchFamily="49" charset="-122"/>
              </a:rPr>
              <a:t>l - S</a:t>
            </a:r>
            <a:endParaRPr kumimoji="0" lang="en-US" altLang="zh-CN">
              <a:solidFill>
                <a:srgbClr val="FFFFFF"/>
              </a:solidFill>
              <a:ea typeface="楷体_GB2312" pitchFamily="49" charset="-122"/>
            </a:endParaRPr>
          </a:p>
        </p:txBody>
      </p:sp>
      <p:sp>
        <p:nvSpPr>
          <p:cNvPr id="416796" name="AutoShape 28"/>
          <p:cNvSpPr>
            <a:spLocks noChangeArrowheads="1"/>
          </p:cNvSpPr>
          <p:nvPr/>
        </p:nvSpPr>
        <p:spPr bwMode="auto">
          <a:xfrm>
            <a:off x="5326063" y="4164013"/>
            <a:ext cx="762000" cy="533400"/>
          </a:xfrm>
          <a:prstGeom prst="wedgeRectCallout">
            <a:avLst>
              <a:gd name="adj1" fmla="val 40000"/>
              <a:gd name="adj2" fmla="val 123810"/>
            </a:avLst>
          </a:prstGeom>
          <a:solidFill>
            <a:srgbClr val="808000">
              <a:alpha val="58038"/>
            </a:srgbClr>
          </a:solidFill>
          <a:ln w="9525">
            <a:solidFill>
              <a:schemeClr val="fol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kumimoji="0" lang="en-US" altLang="zh-CN" i="1">
                <a:solidFill>
                  <a:srgbClr val="FFFFFF"/>
                </a:solidFill>
                <a:ea typeface="楷体_GB2312" pitchFamily="49" charset="-122"/>
              </a:rPr>
              <a:t>S</a:t>
            </a:r>
            <a:endParaRPr kumimoji="0" lang="en-US" altLang="zh-CN" b="0">
              <a:solidFill>
                <a:srgbClr val="FFFFFF"/>
              </a:solidFill>
              <a:ea typeface="楷体_GB2312" pitchFamily="49" charset="-122"/>
            </a:endParaRPr>
          </a:p>
        </p:txBody>
      </p:sp>
      <p:sp>
        <p:nvSpPr>
          <p:cNvPr id="416797" name="Text Box 29"/>
          <p:cNvSpPr txBox="1">
            <a:spLocks noChangeArrowheads="1"/>
          </p:cNvSpPr>
          <p:nvPr/>
        </p:nvSpPr>
        <p:spPr bwMode="auto">
          <a:xfrm>
            <a:off x="8699500" y="2603500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kumimoji="0" lang="en-US" altLang="zh-CN" i="1">
                <a:solidFill>
                  <a:srgbClr val="FFFFFF"/>
                </a:solidFill>
                <a:ea typeface="楷体_GB2312" pitchFamily="49" charset="-122"/>
              </a:rPr>
              <a:t>x</a:t>
            </a:r>
          </a:p>
        </p:txBody>
      </p:sp>
      <p:graphicFrame>
        <p:nvGraphicFramePr>
          <p:cNvPr id="416798" name="Object 30"/>
          <p:cNvGraphicFramePr>
            <a:graphicFrameLocks noChangeAspect="1"/>
          </p:cNvGraphicFramePr>
          <p:nvPr/>
        </p:nvGraphicFramePr>
        <p:xfrm>
          <a:off x="7099300" y="3213100"/>
          <a:ext cx="355600" cy="541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399" name="Equation" r:id="rId17" imgW="71681" imgH="109343" progId="Equation.3">
                  <p:embed/>
                </p:oleObj>
              </mc:Choice>
              <mc:Fallback>
                <p:oleObj name="Equation" r:id="rId17" imgW="71681" imgH="109343" progId="Equation.3">
                  <p:embed/>
                  <p:pic>
                    <p:nvPicPr>
                      <p:cNvPr id="0" name="Object 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99300" y="3213100"/>
                        <a:ext cx="355600" cy="541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6799" name="Object 31"/>
          <p:cNvGraphicFramePr>
            <a:graphicFrameLocks noChangeAspect="1"/>
          </p:cNvGraphicFramePr>
          <p:nvPr/>
        </p:nvGraphicFramePr>
        <p:xfrm>
          <a:off x="5803900" y="1231900"/>
          <a:ext cx="330200" cy="541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400" name="Equation" r:id="rId19" imgW="52176" imgH="109343" progId="Equation.3">
                  <p:embed/>
                </p:oleObj>
              </mc:Choice>
              <mc:Fallback>
                <p:oleObj name="Equation" r:id="rId19" imgW="52176" imgH="109343" progId="Equation.3">
                  <p:embed/>
                  <p:pic>
                    <p:nvPicPr>
                      <p:cNvPr id="0" name="Object 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03900" y="1231900"/>
                        <a:ext cx="330200" cy="541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6800" name="Object 32"/>
          <p:cNvGraphicFramePr>
            <a:graphicFrameLocks noChangeAspect="1"/>
          </p:cNvGraphicFramePr>
          <p:nvPr/>
        </p:nvGraphicFramePr>
        <p:xfrm>
          <a:off x="6389688" y="931863"/>
          <a:ext cx="312737" cy="442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401" name="公式" r:id="rId21" imgW="280874" imgH="338235" progId="Equation.3">
                  <p:embed/>
                </p:oleObj>
              </mc:Choice>
              <mc:Fallback>
                <p:oleObj name="公式" r:id="rId21" imgW="280874" imgH="338235" progId="Equation.3">
                  <p:embed/>
                  <p:pic>
                    <p:nvPicPr>
                      <p:cNvPr id="0" name="Object 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89688" y="931863"/>
                        <a:ext cx="312737" cy="442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6801" name="Object 33"/>
          <p:cNvGraphicFramePr>
            <a:graphicFrameLocks noChangeAspect="1"/>
          </p:cNvGraphicFramePr>
          <p:nvPr/>
        </p:nvGraphicFramePr>
        <p:xfrm>
          <a:off x="5903913" y="3117850"/>
          <a:ext cx="346075" cy="442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402" name="公式" r:id="rId23" imgW="318909" imgH="338235" progId="Equation.3">
                  <p:embed/>
                </p:oleObj>
              </mc:Choice>
              <mc:Fallback>
                <p:oleObj name="公式" r:id="rId23" imgW="318909" imgH="338235" progId="Equation.3">
                  <p:embed/>
                  <p:pic>
                    <p:nvPicPr>
                      <p:cNvPr id="0" name="Object 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03913" y="3117850"/>
                        <a:ext cx="346075" cy="442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6802" name="Text Box 34"/>
          <p:cNvSpPr txBox="1">
            <a:spLocks noChangeArrowheads="1"/>
          </p:cNvSpPr>
          <p:nvPr/>
        </p:nvSpPr>
        <p:spPr bwMode="auto">
          <a:xfrm>
            <a:off x="4991100" y="2844800"/>
            <a:ext cx="4048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66FF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kumimoji="0" lang="en-US" altLang="zh-CN" i="1">
                <a:solidFill>
                  <a:srgbClr val="FFFFFF"/>
                </a:solidFill>
                <a:ea typeface="楷体_GB2312" pitchFamily="49" charset="-122"/>
              </a:rPr>
              <a:t>O</a:t>
            </a:r>
          </a:p>
        </p:txBody>
      </p:sp>
      <p:sp>
        <p:nvSpPr>
          <p:cNvPr id="416803" name="Line 35"/>
          <p:cNvSpPr>
            <a:spLocks noChangeShapeType="1"/>
          </p:cNvSpPr>
          <p:nvPr/>
        </p:nvSpPr>
        <p:spPr bwMode="auto">
          <a:xfrm>
            <a:off x="6794500" y="2298700"/>
            <a:ext cx="457200" cy="0"/>
          </a:xfrm>
          <a:prstGeom prst="line">
            <a:avLst/>
          </a:prstGeom>
          <a:noFill/>
          <a:ln w="25400">
            <a:solidFill>
              <a:srgbClr val="FFFF00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16804" name="Line 36"/>
          <p:cNvSpPr>
            <a:spLocks noChangeShapeType="1"/>
          </p:cNvSpPr>
          <p:nvPr/>
        </p:nvSpPr>
        <p:spPr bwMode="auto">
          <a:xfrm flipH="1">
            <a:off x="5499100" y="2755900"/>
            <a:ext cx="533400" cy="0"/>
          </a:xfrm>
          <a:prstGeom prst="line">
            <a:avLst/>
          </a:prstGeom>
          <a:noFill/>
          <a:ln w="28575">
            <a:solidFill>
              <a:srgbClr val="00FFFF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16805" name="Text Box 37"/>
          <p:cNvSpPr txBox="1">
            <a:spLocks noChangeArrowheads="1"/>
          </p:cNvSpPr>
          <p:nvPr/>
        </p:nvSpPr>
        <p:spPr bwMode="auto">
          <a:xfrm>
            <a:off x="338138" y="1006475"/>
            <a:ext cx="4810125" cy="530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FF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tIns="82800" bIns="82800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>
              <a:spcBef>
                <a:spcPct val="50000"/>
              </a:spcBef>
            </a:pPr>
            <a:r>
              <a:rPr kumimoji="0" lang="zh-CN" altLang="en-US">
                <a:solidFill>
                  <a:srgbClr val="FFFF00"/>
                </a:solidFill>
                <a:ea typeface="楷体_GB2312" pitchFamily="49" charset="-122"/>
              </a:rPr>
              <a:t>求：</a:t>
            </a:r>
            <a:r>
              <a:rPr kumimoji="0" lang="zh-CN" altLang="en-US">
                <a:solidFill>
                  <a:srgbClr val="FFFFFF"/>
                </a:solidFill>
                <a:ea typeface="楷体_GB2312" pitchFamily="49" charset="-122"/>
              </a:rPr>
              <a:t>人和船各移动的距离</a:t>
            </a:r>
          </a:p>
        </p:txBody>
      </p:sp>
      <p:graphicFrame>
        <p:nvGraphicFramePr>
          <p:cNvPr id="416806" name="Object 38"/>
          <p:cNvGraphicFramePr>
            <a:graphicFrameLocks/>
          </p:cNvGraphicFramePr>
          <p:nvPr/>
        </p:nvGraphicFramePr>
        <p:xfrm>
          <a:off x="3817938" y="2289175"/>
          <a:ext cx="979487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403" name="公式" r:id="rId25" imgW="871391" imgH="319282" progId="Equation.3">
                  <p:embed/>
                </p:oleObj>
              </mc:Choice>
              <mc:Fallback>
                <p:oleObj name="公式" r:id="rId25" imgW="871391" imgH="319282" progId="Equation.3">
                  <p:embed/>
                  <p:pic>
                    <p:nvPicPr>
                      <p:cNvPr id="0" name="Object 38"/>
                      <p:cNvPicPr>
                        <a:picLocks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7938" y="2289175"/>
                        <a:ext cx="979487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6807" name="Text Box 39"/>
          <p:cNvSpPr txBox="1">
            <a:spLocks noChangeArrowheads="1"/>
          </p:cNvSpPr>
          <p:nvPr/>
        </p:nvSpPr>
        <p:spPr bwMode="auto">
          <a:xfrm>
            <a:off x="1016000" y="5761038"/>
            <a:ext cx="1108075" cy="530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FF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tIns="82800" bIns="82800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>
              <a:spcBef>
                <a:spcPct val="50000"/>
              </a:spcBef>
            </a:pPr>
            <a:r>
              <a:rPr kumimoji="0" lang="zh-CN" altLang="en-US">
                <a:solidFill>
                  <a:srgbClr val="FFFFFF"/>
                </a:solidFill>
                <a:ea typeface="楷体_GB2312" pitchFamily="49" charset="-122"/>
              </a:rPr>
              <a:t>解得</a:t>
            </a:r>
          </a:p>
        </p:txBody>
      </p:sp>
      <p:graphicFrame>
        <p:nvGraphicFramePr>
          <p:cNvPr id="45096" name="Object 4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12256425"/>
              </p:ext>
            </p:extLst>
          </p:nvPr>
        </p:nvGraphicFramePr>
        <p:xfrm>
          <a:off x="2478088" y="2208213"/>
          <a:ext cx="1022350" cy="593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404" name="Equation" r:id="rId27" imgW="444240" imgH="228600" progId="Equation.DSMT4">
                  <p:embed/>
                </p:oleObj>
              </mc:Choice>
              <mc:Fallback>
                <p:oleObj name="Equation" r:id="rId27" imgW="444240" imgH="228600" progId="Equation.DSMT4">
                  <p:embed/>
                  <p:pic>
                    <p:nvPicPr>
                      <p:cNvPr id="0" name="Object 4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78088" y="2208213"/>
                        <a:ext cx="1022350" cy="593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002" name="Object 42"/>
          <p:cNvGraphicFramePr>
            <a:graphicFrameLocks noChangeAspect="1"/>
          </p:cNvGraphicFramePr>
          <p:nvPr/>
        </p:nvGraphicFramePr>
        <p:xfrm>
          <a:off x="3851275" y="5592763"/>
          <a:ext cx="2952750" cy="952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405" name="Equation" r:id="rId29" imgW="1176159" imgH="347468" progId="Equation.DSMT4">
                  <p:embed/>
                </p:oleObj>
              </mc:Choice>
              <mc:Fallback>
                <p:oleObj name="Equation" r:id="rId29" imgW="1176159" imgH="347468" progId="Equation.DSMT4">
                  <p:embed/>
                  <p:pic>
                    <p:nvPicPr>
                      <p:cNvPr id="0" name="Object 4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51275" y="5592763"/>
                        <a:ext cx="2952750" cy="952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004" name="Object 44"/>
          <p:cNvGraphicFramePr>
            <a:graphicFrameLocks noChangeAspect="1"/>
          </p:cNvGraphicFramePr>
          <p:nvPr/>
        </p:nvGraphicFramePr>
        <p:xfrm>
          <a:off x="6372225" y="4221163"/>
          <a:ext cx="1728788" cy="527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406" name="Equation" r:id="rId31" imgW="833356" imgH="224032" progId="Equation.DSMT4">
                  <p:embed/>
                </p:oleObj>
              </mc:Choice>
              <mc:Fallback>
                <p:oleObj name="Equation" r:id="rId31" imgW="833356" imgH="224032" progId="Equation.DSMT4">
                  <p:embed/>
                  <p:pic>
                    <p:nvPicPr>
                      <p:cNvPr id="0" name="Object 4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72225" y="4221163"/>
                        <a:ext cx="1728788" cy="527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右弧形箭头 1"/>
          <p:cNvSpPr/>
          <p:nvPr/>
        </p:nvSpPr>
        <p:spPr bwMode="auto">
          <a:xfrm>
            <a:off x="3667002" y="3711303"/>
            <a:ext cx="610046" cy="1546770"/>
          </a:xfrm>
          <a:prstGeom prst="curvedLef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43" name="AutoShape 36"/>
          <p:cNvSpPr>
            <a:spLocks noChangeArrowheads="1"/>
          </p:cNvSpPr>
          <p:nvPr/>
        </p:nvSpPr>
        <p:spPr bwMode="auto">
          <a:xfrm flipV="1">
            <a:off x="4006849" y="5139011"/>
            <a:ext cx="601663" cy="104775"/>
          </a:xfrm>
          <a:prstGeom prst="rightArrow">
            <a:avLst>
              <a:gd name="adj1" fmla="val 50000"/>
              <a:gd name="adj2" fmla="val 143561"/>
            </a:avLst>
          </a:prstGeom>
          <a:solidFill>
            <a:srgbClr val="CC66FF">
              <a:alpha val="47058"/>
            </a:srgbClr>
          </a:solidFill>
          <a:ln w="9525">
            <a:solidFill>
              <a:schemeClr val="fol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10800000"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167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167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167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168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168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168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167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4167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4167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4167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4167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50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450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 nodeType="clickPar">
                      <p:stCondLst>
                        <p:cond delay="indefinite"/>
                      </p:stCondLst>
                      <p:childTnLst>
                        <p:par>
                          <p:cTn id="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4168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4167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 nodeType="clickPar">
                      <p:stCondLst>
                        <p:cond delay="indefinite"/>
                      </p:stCondLst>
                      <p:childTnLst>
                        <p:par>
                          <p:cTn id="7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4167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4167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 nodeType="clickPar">
                      <p:stCondLst>
                        <p:cond delay="indefinite"/>
                      </p:stCondLst>
                      <p:childTnLst>
                        <p:par>
                          <p:cTn id="8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4168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 nodeType="clickPar">
                      <p:stCondLst>
                        <p:cond delay="indefinite"/>
                      </p:stCondLst>
                      <p:childTnLst>
                        <p:par>
                          <p:cTn id="9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4167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 nodeType="clickPar">
                      <p:stCondLst>
                        <p:cond delay="indefinite"/>
                      </p:stCondLst>
                      <p:childTnLst>
                        <p:par>
                          <p:cTn id="9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4167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 nodeType="clickPar">
                      <p:stCondLst>
                        <p:cond delay="indefinite"/>
                      </p:stCondLst>
                      <p:childTnLst>
                        <p:par>
                          <p:cTn id="10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4167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 nodeType="clickPar">
                      <p:stCondLst>
                        <p:cond delay="indefinite"/>
                      </p:stCondLst>
                      <p:childTnLst>
                        <p:par>
                          <p:cTn id="10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4167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 nodeType="clickPar">
                      <p:stCondLst>
                        <p:cond delay="indefinite"/>
                      </p:stCondLst>
                      <p:childTnLst>
                        <p:par>
                          <p:cTn id="1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500"/>
                                        <p:tgtEl>
                                          <p:spTgt spid="4167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 nodeType="clickPar">
                      <p:stCondLst>
                        <p:cond delay="indefinite"/>
                      </p:stCondLst>
                      <p:childTnLst>
                        <p:par>
                          <p:cTn id="1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500"/>
                                        <p:tgtEl>
                                          <p:spTgt spid="4167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 nodeType="clickPar">
                      <p:stCondLst>
                        <p:cond delay="indefinite"/>
                      </p:stCondLst>
                      <p:childTnLst>
                        <p:par>
                          <p:cTn id="1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500"/>
                                        <p:tgtEl>
                                          <p:spTgt spid="4167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 nodeType="clickPar">
                      <p:stCondLst>
                        <p:cond delay="indefinite"/>
                      </p:stCondLst>
                      <p:childTnLst>
                        <p:par>
                          <p:cTn id="1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8" dur="500"/>
                                        <p:tgtEl>
                                          <p:spTgt spid="4167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 nodeType="clickPar">
                      <p:stCondLst>
                        <p:cond delay="indefinite"/>
                      </p:stCondLst>
                      <p:childTnLst>
                        <p:par>
                          <p:cTn id="1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3" dur="500"/>
                                        <p:tgtEl>
                                          <p:spTgt spid="4167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 nodeType="clickPar">
                      <p:stCondLst>
                        <p:cond delay="indefinite"/>
                      </p:stCondLst>
                      <p:childTnLst>
                        <p:par>
                          <p:cTn id="1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8" dur="500"/>
                                        <p:tgtEl>
                                          <p:spTgt spid="4167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 nodeType="clickPar">
                      <p:stCondLst>
                        <p:cond delay="indefinite"/>
                      </p:stCondLst>
                      <p:childTnLst>
                        <p:par>
                          <p:cTn id="1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3" dur="500"/>
                                        <p:tgtEl>
                                          <p:spTgt spid="4167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 nodeType="clickPar">
                      <p:stCondLst>
                        <p:cond delay="indefinite"/>
                      </p:stCondLst>
                      <p:childTnLst>
                        <p:par>
                          <p:cTn id="1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8" dur="500"/>
                                        <p:tgtEl>
                                          <p:spTgt spid="4168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 nodeType="clickPar">
                      <p:stCondLst>
                        <p:cond delay="indefinite"/>
                      </p:stCondLst>
                      <p:childTnLst>
                        <p:par>
                          <p:cTn id="1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3" dur="500"/>
                                        <p:tgtEl>
                                          <p:spTgt spid="4167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 nodeType="clickPar">
                      <p:stCondLst>
                        <p:cond delay="indefinite"/>
                      </p:stCondLst>
                      <p:childTnLst>
                        <p:par>
                          <p:cTn id="1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8" dur="500"/>
                                        <p:tgtEl>
                                          <p:spTgt spid="4167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 nodeType="clickPar">
                      <p:stCondLst>
                        <p:cond delay="indefinite"/>
                      </p:stCondLst>
                      <p:childTnLst>
                        <p:par>
                          <p:cTn id="1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3" dur="500"/>
                                        <p:tgtEl>
                                          <p:spTgt spid="4168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 nodeType="clickPar">
                      <p:stCondLst>
                        <p:cond delay="indefinite"/>
                      </p:stCondLst>
                      <p:childTnLst>
                        <p:par>
                          <p:cTn id="1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8" dur="500"/>
                                        <p:tgtEl>
                                          <p:spTgt spid="4167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 nodeType="clickPar">
                      <p:stCondLst>
                        <p:cond delay="indefinite"/>
                      </p:stCondLst>
                      <p:childTnLst>
                        <p:par>
                          <p:cTn id="1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4" dur="500"/>
                                        <p:tgtEl>
                                          <p:spTgt spid="4167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 nodeType="clickPar">
                      <p:stCondLst>
                        <p:cond delay="indefinite"/>
                      </p:stCondLst>
                      <p:childTnLst>
                        <p:par>
                          <p:cTn id="18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9" dur="500"/>
                                        <p:tgtEl>
                                          <p:spTgt spid="4167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0" fill="hold" nodeType="clickPar">
                      <p:stCondLst>
                        <p:cond delay="indefinite"/>
                      </p:stCondLst>
                      <p:childTnLst>
                        <p:par>
                          <p:cTn id="19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4" dur="500" fill="hold"/>
                                        <p:tgtEl>
                                          <p:spTgt spid="410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5" dur="500" fill="hold"/>
                                        <p:tgtEl>
                                          <p:spTgt spid="410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6" fill="hold" nodeType="clickPar">
                      <p:stCondLst>
                        <p:cond delay="indefinite"/>
                      </p:stCondLst>
                      <p:childTnLst>
                        <p:par>
                          <p:cTn id="19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0" dur="500"/>
                                        <p:tgtEl>
                                          <p:spTgt spid="4167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1" fill="hold" nodeType="clickPar">
                      <p:stCondLst>
                        <p:cond delay="indefinite"/>
                      </p:stCondLst>
                      <p:childTnLst>
                        <p:par>
                          <p:cTn id="20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5" dur="500"/>
                                        <p:tgtEl>
                                          <p:spTgt spid="4168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6" fill="hold" nodeType="clickPar">
                      <p:stCondLst>
                        <p:cond delay="indefinite"/>
                      </p:stCondLst>
                      <p:childTnLst>
                        <p:par>
                          <p:cTn id="20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0" dur="500"/>
                                        <p:tgtEl>
                                          <p:spTgt spid="4167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1" fill="hold" nodeType="clickPar">
                      <p:stCondLst>
                        <p:cond delay="indefinite"/>
                      </p:stCondLst>
                      <p:childTnLst>
                        <p:par>
                          <p:cTn id="2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5" dur="500" fill="hold"/>
                                        <p:tgtEl>
                                          <p:spTgt spid="410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6" dur="500" fill="hold"/>
                                        <p:tgtEl>
                                          <p:spTgt spid="410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6775" grpId="0" autoUpdateAnimBg="0"/>
      <p:bldP spid="416776" grpId="0" autoUpdateAnimBg="0"/>
      <p:bldP spid="416777" grpId="0" autoUpdateAnimBg="0"/>
      <p:bldP spid="416778" grpId="0" autoUpdateAnimBg="0"/>
      <p:bldP spid="416779" grpId="0" autoUpdateAnimBg="0"/>
      <p:bldP spid="416780" grpId="0" animBg="1"/>
      <p:bldP spid="416781" grpId="0" animBg="1"/>
      <p:bldP spid="416782" grpId="0" animBg="1"/>
      <p:bldP spid="416784" grpId="0" animBg="1"/>
      <p:bldP spid="416786" grpId="0" animBg="1"/>
      <p:bldP spid="416787" grpId="0" animBg="1"/>
      <p:bldP spid="416788" grpId="0" animBg="1"/>
      <p:bldP spid="416789" grpId="0" animBg="1"/>
      <p:bldP spid="416790" grpId="0" animBg="1"/>
      <p:bldP spid="416791" grpId="0" animBg="1"/>
      <p:bldP spid="416792" grpId="0" animBg="1"/>
      <p:bldP spid="416793" grpId="0" animBg="1"/>
      <p:bldP spid="416795" grpId="0" animBg="1" autoUpdateAnimBg="0"/>
      <p:bldP spid="416796" grpId="0" animBg="1" autoUpdateAnimBg="0"/>
      <p:bldP spid="416797" grpId="0" autoUpdateAnimBg="0"/>
      <p:bldP spid="416802" grpId="0"/>
      <p:bldP spid="416803" grpId="0" animBg="1"/>
      <p:bldP spid="416804" grpId="0" animBg="1"/>
      <p:bldP spid="416805" grpId="0"/>
      <p:bldP spid="416807" grpId="0"/>
      <p:bldP spid="2" grpId="0" animBg="1"/>
      <p:bldP spid="4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55362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97812268"/>
              </p:ext>
            </p:extLst>
          </p:nvPr>
        </p:nvGraphicFramePr>
        <p:xfrm>
          <a:off x="1547813" y="2223219"/>
          <a:ext cx="1855787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974" name="公式" r:id="rId3" imgW="814339" imgH="128782" progId="Equation.3">
                  <p:embed/>
                </p:oleObj>
              </mc:Choice>
              <mc:Fallback>
                <p:oleObj name="公式" r:id="rId3" imgW="814339" imgH="128782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7813" y="2223219"/>
                        <a:ext cx="1855787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55363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73620166"/>
              </p:ext>
            </p:extLst>
          </p:nvPr>
        </p:nvGraphicFramePr>
        <p:xfrm>
          <a:off x="5483708" y="4613143"/>
          <a:ext cx="2728912" cy="846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975" name="公式" r:id="rId5" imgW="1214681" imgH="338235" progId="Equation.3">
                  <p:embed/>
                </p:oleObj>
              </mc:Choice>
              <mc:Fallback>
                <p:oleObj name="公式" r:id="rId5" imgW="1214681" imgH="338235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83708" y="4613143"/>
                        <a:ext cx="2728912" cy="8461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55364" name="Text Box 4"/>
          <p:cNvSpPr txBox="1">
            <a:spLocks noChangeArrowheads="1"/>
          </p:cNvSpPr>
          <p:nvPr/>
        </p:nvSpPr>
        <p:spPr bwMode="auto">
          <a:xfrm>
            <a:off x="294170" y="611038"/>
            <a:ext cx="557323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0" lang="zh-CN" altLang="en-US" dirty="0">
                <a:solidFill>
                  <a:srgbClr val="FFFF00"/>
                </a:solidFill>
              </a:rPr>
              <a:t>另</a:t>
            </a:r>
            <a:r>
              <a:rPr kumimoji="0" lang="zh-CN" altLang="en-US" dirty="0" smtClean="0">
                <a:solidFill>
                  <a:srgbClr val="FFFF00"/>
                </a:solidFill>
              </a:rPr>
              <a:t>解（</a:t>
            </a:r>
            <a:r>
              <a:rPr kumimoji="0" lang="zh-CN" altLang="en-US" dirty="0" smtClean="0">
                <a:solidFill>
                  <a:srgbClr val="00FFFF"/>
                </a:solidFill>
              </a:rPr>
              <a:t>利用相对运动思想</a:t>
            </a:r>
            <a:r>
              <a:rPr kumimoji="0" lang="zh-CN" altLang="en-US" dirty="0" smtClean="0">
                <a:solidFill>
                  <a:srgbClr val="FFFF00"/>
                </a:solidFill>
              </a:rPr>
              <a:t>）</a:t>
            </a:r>
            <a:endParaRPr kumimoji="0" lang="zh-CN" altLang="en-US" dirty="0">
              <a:solidFill>
                <a:srgbClr val="FFFF00"/>
              </a:solidFill>
            </a:endParaRPr>
          </a:p>
        </p:txBody>
      </p:sp>
      <p:sp>
        <p:nvSpPr>
          <p:cNvPr id="655365" name="Text Box 5"/>
          <p:cNvSpPr txBox="1">
            <a:spLocks noChangeArrowheads="1"/>
          </p:cNvSpPr>
          <p:nvPr/>
        </p:nvSpPr>
        <p:spPr bwMode="auto">
          <a:xfrm>
            <a:off x="946633" y="1267544"/>
            <a:ext cx="4537075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kumimoji="0" lang="zh-CN" altLang="en-US" dirty="0">
                <a:solidFill>
                  <a:schemeClr val="bg1"/>
                </a:solidFill>
                <a:ea typeface="仿宋_GB2312" pitchFamily="49" charset="-122"/>
              </a:rPr>
              <a:t>水平方向上，系统所受合外力为零，则其在水平方向上动量守恒</a:t>
            </a:r>
          </a:p>
        </p:txBody>
      </p:sp>
      <p:sp>
        <p:nvSpPr>
          <p:cNvPr id="655366" name="AutoShape 6"/>
          <p:cNvSpPr>
            <a:spLocks noChangeArrowheads="1"/>
          </p:cNvSpPr>
          <p:nvPr/>
        </p:nvSpPr>
        <p:spPr bwMode="auto">
          <a:xfrm>
            <a:off x="6537325" y="2451819"/>
            <a:ext cx="2438400" cy="304800"/>
          </a:xfrm>
          <a:custGeom>
            <a:avLst/>
            <a:gdLst>
              <a:gd name="T0" fmla="*/ 2147483646 w 21600"/>
              <a:gd name="T1" fmla="*/ 2147483646 h 21600"/>
              <a:gd name="T2" fmla="*/ 2147483646 w 21600"/>
              <a:gd name="T3" fmla="*/ 2147483646 h 21600"/>
              <a:gd name="T4" fmla="*/ 2147483646 w 21600"/>
              <a:gd name="T5" fmla="*/ 2147483646 h 21600"/>
              <a:gd name="T6" fmla="*/ 2147483646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  <a:gd name="T12" fmla="*/ 3347 w 21600"/>
              <a:gd name="T13" fmla="*/ 3347 h 21600"/>
              <a:gd name="T14" fmla="*/ 18253 w 21600"/>
              <a:gd name="T15" fmla="*/ 18253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3094" y="21600"/>
                </a:lnTo>
                <a:lnTo>
                  <a:pt x="18506" y="2160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55367" name="Line 7"/>
          <p:cNvSpPr>
            <a:spLocks noChangeShapeType="1"/>
          </p:cNvSpPr>
          <p:nvPr/>
        </p:nvSpPr>
        <p:spPr bwMode="auto">
          <a:xfrm>
            <a:off x="5622925" y="2756619"/>
            <a:ext cx="3429000" cy="0"/>
          </a:xfrm>
          <a:prstGeom prst="line">
            <a:avLst/>
          </a:prstGeom>
          <a:noFill/>
          <a:ln w="25400">
            <a:solidFill>
              <a:srgbClr val="00FF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655368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16471625"/>
              </p:ext>
            </p:extLst>
          </p:nvPr>
        </p:nvGraphicFramePr>
        <p:xfrm>
          <a:off x="6461125" y="1461219"/>
          <a:ext cx="471488" cy="1008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976" name="Clip" r:id="rId7" imgW="1805199" imgH="3938782" progId="MS_ClipArt_Gallery.5">
                  <p:embed/>
                </p:oleObj>
              </mc:Choice>
              <mc:Fallback>
                <p:oleObj name="Clip" r:id="rId7" imgW="1805199" imgH="3938782" progId="MS_ClipArt_Gallery.5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61125" y="1461219"/>
                        <a:ext cx="471488" cy="1008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55369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4634554"/>
              </p:ext>
            </p:extLst>
          </p:nvPr>
        </p:nvGraphicFramePr>
        <p:xfrm>
          <a:off x="7737475" y="1461219"/>
          <a:ext cx="471488" cy="1008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977" name="Clip" r:id="rId9" imgW="1805199" imgH="3938782" progId="MS_ClipArt_Gallery.5">
                  <p:embed/>
                </p:oleObj>
              </mc:Choice>
              <mc:Fallback>
                <p:oleObj name="Clip" r:id="rId9" imgW="1805199" imgH="3938782" progId="MS_ClipArt_Gallery.5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37475" y="1461219"/>
                        <a:ext cx="471488" cy="1008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>
                                <a:alpha val="50195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55370" name="Text Box 10"/>
          <p:cNvSpPr txBox="1">
            <a:spLocks noChangeArrowheads="1"/>
          </p:cNvSpPr>
          <p:nvPr/>
        </p:nvSpPr>
        <p:spPr bwMode="auto">
          <a:xfrm>
            <a:off x="8772525" y="2693119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kumimoji="0" lang="en-US" altLang="zh-CN" i="1">
                <a:solidFill>
                  <a:srgbClr val="FFFF00"/>
                </a:solidFill>
              </a:rPr>
              <a:t>x</a:t>
            </a:r>
          </a:p>
        </p:txBody>
      </p:sp>
      <p:sp>
        <p:nvSpPr>
          <p:cNvPr id="655371" name="Text Box 11"/>
          <p:cNvSpPr txBox="1">
            <a:spLocks noChangeArrowheads="1"/>
          </p:cNvSpPr>
          <p:nvPr/>
        </p:nvSpPr>
        <p:spPr bwMode="auto">
          <a:xfrm>
            <a:off x="5191125" y="2464519"/>
            <a:ext cx="4048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kumimoji="0" lang="en-US" altLang="zh-CN" i="1">
                <a:solidFill>
                  <a:srgbClr val="FFFF00"/>
                </a:solidFill>
              </a:rPr>
              <a:t>O</a:t>
            </a:r>
          </a:p>
        </p:txBody>
      </p:sp>
      <p:sp>
        <p:nvSpPr>
          <p:cNvPr id="655372" name="Line 12"/>
          <p:cNvSpPr>
            <a:spLocks noChangeShapeType="1"/>
          </p:cNvSpPr>
          <p:nvPr/>
        </p:nvSpPr>
        <p:spPr bwMode="auto">
          <a:xfrm>
            <a:off x="6994525" y="1918419"/>
            <a:ext cx="457200" cy="0"/>
          </a:xfrm>
          <a:prstGeom prst="line">
            <a:avLst/>
          </a:prstGeom>
          <a:noFill/>
          <a:ln w="25400">
            <a:solidFill>
              <a:srgbClr val="FFFF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55373" name="Line 13"/>
          <p:cNvSpPr>
            <a:spLocks noChangeShapeType="1"/>
          </p:cNvSpPr>
          <p:nvPr/>
        </p:nvSpPr>
        <p:spPr bwMode="auto">
          <a:xfrm flipH="1">
            <a:off x="6083300" y="2593107"/>
            <a:ext cx="533400" cy="0"/>
          </a:xfrm>
          <a:prstGeom prst="line">
            <a:avLst/>
          </a:prstGeom>
          <a:noFill/>
          <a:ln w="38100">
            <a:solidFill>
              <a:srgbClr val="00FF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655374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3195889"/>
              </p:ext>
            </p:extLst>
          </p:nvPr>
        </p:nvGraphicFramePr>
        <p:xfrm>
          <a:off x="1258888" y="2870919"/>
          <a:ext cx="2511425" cy="982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978" name="公式" r:id="rId11" imgW="1119106" imgH="404812" progId="Equation.3">
                  <p:embed/>
                </p:oleObj>
              </mc:Choice>
              <mc:Fallback>
                <p:oleObj name="公式" r:id="rId11" imgW="1119106" imgH="404812" progId="Equation.3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8888" y="2870919"/>
                        <a:ext cx="2511425" cy="982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55375" name="AutoShape 15"/>
          <p:cNvSpPr>
            <a:spLocks noChangeArrowheads="1"/>
          </p:cNvSpPr>
          <p:nvPr/>
        </p:nvSpPr>
        <p:spPr bwMode="auto">
          <a:xfrm>
            <a:off x="5867400" y="2459757"/>
            <a:ext cx="2438400" cy="304800"/>
          </a:xfrm>
          <a:custGeom>
            <a:avLst/>
            <a:gdLst>
              <a:gd name="T0" fmla="*/ 2147483646 w 21600"/>
              <a:gd name="T1" fmla="*/ 2147483646 h 21600"/>
              <a:gd name="T2" fmla="*/ 2147483646 w 21600"/>
              <a:gd name="T3" fmla="*/ 2147483646 h 21600"/>
              <a:gd name="T4" fmla="*/ 2147483646 w 21600"/>
              <a:gd name="T5" fmla="*/ 2147483646 h 21600"/>
              <a:gd name="T6" fmla="*/ 2147483646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  <a:gd name="T12" fmla="*/ 3347 w 21600"/>
              <a:gd name="T13" fmla="*/ 3347 h 21600"/>
              <a:gd name="T14" fmla="*/ 18253 w 21600"/>
              <a:gd name="T15" fmla="*/ 18253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3094" y="21600"/>
                </a:lnTo>
                <a:lnTo>
                  <a:pt x="18506" y="2160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00">
              <a:alpha val="50195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655376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6798384"/>
              </p:ext>
            </p:extLst>
          </p:nvPr>
        </p:nvGraphicFramePr>
        <p:xfrm>
          <a:off x="1290638" y="4023444"/>
          <a:ext cx="3138487" cy="492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979" name="公式" r:id="rId13" imgW="1404856" imgH="176407" progId="Equation.3">
                  <p:embed/>
                </p:oleObj>
              </mc:Choice>
              <mc:Fallback>
                <p:oleObj name="公式" r:id="rId13" imgW="1404856" imgH="176407" progId="Equation.3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0638" y="4023444"/>
                        <a:ext cx="3138487" cy="492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55377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10513425"/>
              </p:ext>
            </p:extLst>
          </p:nvPr>
        </p:nvGraphicFramePr>
        <p:xfrm>
          <a:off x="977900" y="4671144"/>
          <a:ext cx="4094163" cy="709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980" name="公式" r:id="rId15" imgW="1852499" imgH="280890" progId="Equation.3">
                  <p:embed/>
                </p:oleObj>
              </mc:Choice>
              <mc:Fallback>
                <p:oleObj name="公式" r:id="rId15" imgW="1852499" imgH="280890" progId="Equation.3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7900" y="4671144"/>
                        <a:ext cx="4094163" cy="709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 Box 4"/>
          <p:cNvSpPr txBox="1">
            <a:spLocks noChangeArrowheads="1"/>
          </p:cNvSpPr>
          <p:nvPr/>
        </p:nvSpPr>
        <p:spPr bwMode="auto">
          <a:xfrm>
            <a:off x="3851275" y="3375744"/>
            <a:ext cx="2921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0" lang="zh-CN" altLang="en-US">
                <a:solidFill>
                  <a:srgbClr val="FFFF00"/>
                </a:solidFill>
              </a:rPr>
              <a:t>两边同乘以</a:t>
            </a:r>
            <a:r>
              <a:rPr kumimoji="0" lang="en-US" altLang="zh-CN">
                <a:solidFill>
                  <a:srgbClr val="FFFF00"/>
                </a:solidFill>
              </a:rPr>
              <a:t>dt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998117" y="5876925"/>
            <a:ext cx="5573230" cy="527050"/>
            <a:chOff x="998117" y="5876925"/>
            <a:chExt cx="5573230" cy="527050"/>
          </a:xfrm>
        </p:grpSpPr>
        <p:graphicFrame>
          <p:nvGraphicFramePr>
            <p:cNvPr id="19" name="Object 4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083951519"/>
                </p:ext>
              </p:extLst>
            </p:nvPr>
          </p:nvGraphicFramePr>
          <p:xfrm>
            <a:off x="1811016" y="5876925"/>
            <a:ext cx="1728788" cy="5270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981" name="Equation" r:id="rId17" imgW="833356" imgH="224032" progId="Equation.DSMT4">
                    <p:embed/>
                  </p:oleObj>
                </mc:Choice>
                <mc:Fallback>
                  <p:oleObj name="Equation" r:id="rId17" imgW="833356" imgH="224032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11016" y="5876925"/>
                          <a:ext cx="1728788" cy="5270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0" name="Text Box 4"/>
            <p:cNvSpPr txBox="1">
              <a:spLocks noChangeArrowheads="1"/>
            </p:cNvSpPr>
            <p:nvPr/>
          </p:nvSpPr>
          <p:spPr bwMode="auto">
            <a:xfrm>
              <a:off x="998117" y="5911850"/>
              <a:ext cx="557323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0" lang="zh-CN" altLang="en-US" dirty="0" smtClean="0">
                  <a:solidFill>
                    <a:srgbClr val="FFFF00"/>
                  </a:solidFill>
                </a:rPr>
                <a:t>利用                         求得人移动的距离               </a:t>
              </a:r>
              <a:endParaRPr kumimoji="0" lang="zh-CN" altLang="en-US" dirty="0">
                <a:solidFill>
                  <a:srgbClr val="FFFF00"/>
                </a:solidFill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55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55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55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655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655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55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655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655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655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655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655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655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655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655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655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655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5364" grpId="0" autoUpdateAnimBg="0"/>
      <p:bldP spid="655365" grpId="0" autoUpdateAnimBg="0"/>
      <p:bldP spid="655366" grpId="0" animBg="1"/>
      <p:bldP spid="655367" grpId="0" animBg="1"/>
      <p:bldP spid="655370" grpId="0" autoUpdateAnimBg="0"/>
      <p:bldP spid="655371" grpId="0"/>
      <p:bldP spid="655372" grpId="0" animBg="1"/>
      <p:bldP spid="655373" grpId="0" animBg="1"/>
      <p:bldP spid="655375" grpId="0" animBg="1"/>
      <p:bldP spid="2" grpId="0" autoUpdateAnimBg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794" name="Line 2"/>
          <p:cNvSpPr>
            <a:spLocks noChangeShapeType="1"/>
          </p:cNvSpPr>
          <p:nvPr/>
        </p:nvSpPr>
        <p:spPr bwMode="auto">
          <a:xfrm flipV="1">
            <a:off x="2286000" y="1893888"/>
            <a:ext cx="1066800" cy="381000"/>
          </a:xfrm>
          <a:prstGeom prst="line">
            <a:avLst/>
          </a:prstGeom>
          <a:noFill/>
          <a:ln w="22225">
            <a:solidFill>
              <a:srgbClr val="FFFF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17795" name="Line 3"/>
          <p:cNvSpPr>
            <a:spLocks noChangeShapeType="1"/>
          </p:cNvSpPr>
          <p:nvPr/>
        </p:nvSpPr>
        <p:spPr bwMode="auto">
          <a:xfrm flipV="1">
            <a:off x="2286000" y="903288"/>
            <a:ext cx="0" cy="1438275"/>
          </a:xfrm>
          <a:prstGeom prst="line">
            <a:avLst/>
          </a:prstGeom>
          <a:noFill/>
          <a:ln w="22225">
            <a:solidFill>
              <a:schemeClr val="bg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17796" name="Line 4"/>
          <p:cNvSpPr>
            <a:spLocks noChangeShapeType="1"/>
          </p:cNvSpPr>
          <p:nvPr/>
        </p:nvSpPr>
        <p:spPr bwMode="auto">
          <a:xfrm flipH="1">
            <a:off x="1371600" y="2274888"/>
            <a:ext cx="930275" cy="609600"/>
          </a:xfrm>
          <a:prstGeom prst="line">
            <a:avLst/>
          </a:prstGeom>
          <a:noFill/>
          <a:ln w="22225">
            <a:solidFill>
              <a:schemeClr val="bg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17797" name="Line 5"/>
          <p:cNvSpPr>
            <a:spLocks noChangeShapeType="1"/>
          </p:cNvSpPr>
          <p:nvPr/>
        </p:nvSpPr>
        <p:spPr bwMode="auto">
          <a:xfrm>
            <a:off x="2301875" y="2332038"/>
            <a:ext cx="1676400" cy="1587"/>
          </a:xfrm>
          <a:prstGeom prst="line">
            <a:avLst/>
          </a:prstGeom>
          <a:noFill/>
          <a:ln w="22225">
            <a:solidFill>
              <a:schemeClr val="bg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17798" name="Text Box 6"/>
          <p:cNvSpPr txBox="1">
            <a:spLocks noChangeArrowheads="1"/>
          </p:cNvSpPr>
          <p:nvPr/>
        </p:nvSpPr>
        <p:spPr bwMode="auto">
          <a:xfrm>
            <a:off x="1752600" y="598488"/>
            <a:ext cx="420688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800" i="1">
                <a:solidFill>
                  <a:srgbClr val="FFFF00"/>
                </a:solidFill>
                <a:ea typeface="楷体_GB2312" pitchFamily="49" charset="-122"/>
              </a:rPr>
              <a:t>z'</a:t>
            </a:r>
            <a:endParaRPr lang="en-US" altLang="zh-CN" sz="2800" i="1">
              <a:solidFill>
                <a:srgbClr val="FFFF99"/>
              </a:solidFill>
              <a:ea typeface="楷体_GB2312" pitchFamily="49" charset="-122"/>
            </a:endParaRPr>
          </a:p>
        </p:txBody>
      </p:sp>
      <p:sp>
        <p:nvSpPr>
          <p:cNvPr id="417799" name="Text Box 7"/>
          <p:cNvSpPr txBox="1">
            <a:spLocks noChangeArrowheads="1"/>
          </p:cNvSpPr>
          <p:nvPr/>
        </p:nvSpPr>
        <p:spPr bwMode="auto">
          <a:xfrm>
            <a:off x="1219200" y="2198688"/>
            <a:ext cx="46037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800" i="1">
                <a:solidFill>
                  <a:srgbClr val="FFFF00"/>
                </a:solidFill>
                <a:ea typeface="楷体_GB2312" pitchFamily="49" charset="-122"/>
              </a:rPr>
              <a:t>x'</a:t>
            </a:r>
            <a:endParaRPr lang="en-US" altLang="zh-CN" sz="2800" i="1">
              <a:solidFill>
                <a:srgbClr val="000000"/>
              </a:solidFill>
              <a:ea typeface="楷体_GB2312" pitchFamily="49" charset="-122"/>
            </a:endParaRPr>
          </a:p>
        </p:txBody>
      </p:sp>
      <p:sp>
        <p:nvSpPr>
          <p:cNvPr id="417800" name="Text Box 8"/>
          <p:cNvSpPr txBox="1">
            <a:spLocks noChangeArrowheads="1"/>
          </p:cNvSpPr>
          <p:nvPr/>
        </p:nvSpPr>
        <p:spPr bwMode="auto">
          <a:xfrm>
            <a:off x="4114800" y="2046288"/>
            <a:ext cx="439738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800" i="1">
                <a:solidFill>
                  <a:srgbClr val="FFFF00"/>
                </a:solidFill>
                <a:ea typeface="楷体_GB2312" pitchFamily="49" charset="-122"/>
              </a:rPr>
              <a:t>y'</a:t>
            </a:r>
            <a:endParaRPr lang="en-US" altLang="zh-CN" sz="2800" i="1">
              <a:solidFill>
                <a:srgbClr val="000000"/>
              </a:solidFill>
              <a:ea typeface="楷体_GB2312" pitchFamily="49" charset="-122"/>
            </a:endParaRPr>
          </a:p>
        </p:txBody>
      </p:sp>
      <p:sp>
        <p:nvSpPr>
          <p:cNvPr id="417801" name="Line 9"/>
          <p:cNvSpPr>
            <a:spLocks noChangeShapeType="1"/>
          </p:cNvSpPr>
          <p:nvPr/>
        </p:nvSpPr>
        <p:spPr bwMode="auto">
          <a:xfrm flipH="1">
            <a:off x="381000" y="3570288"/>
            <a:ext cx="838200" cy="762000"/>
          </a:xfrm>
          <a:prstGeom prst="line">
            <a:avLst/>
          </a:prstGeom>
          <a:noFill/>
          <a:ln w="22225">
            <a:solidFill>
              <a:schemeClr val="bg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17802" name="Line 10"/>
          <p:cNvSpPr>
            <a:spLocks noChangeShapeType="1"/>
          </p:cNvSpPr>
          <p:nvPr/>
        </p:nvSpPr>
        <p:spPr bwMode="auto">
          <a:xfrm>
            <a:off x="1219200" y="979488"/>
            <a:ext cx="1588" cy="2571750"/>
          </a:xfrm>
          <a:prstGeom prst="line">
            <a:avLst/>
          </a:prstGeom>
          <a:noFill/>
          <a:ln w="22225">
            <a:solidFill>
              <a:schemeClr val="bg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17803" name="Line 11"/>
          <p:cNvSpPr>
            <a:spLocks noChangeShapeType="1"/>
          </p:cNvSpPr>
          <p:nvPr/>
        </p:nvSpPr>
        <p:spPr bwMode="auto">
          <a:xfrm>
            <a:off x="1219200" y="3570288"/>
            <a:ext cx="2514600" cy="0"/>
          </a:xfrm>
          <a:prstGeom prst="line">
            <a:avLst/>
          </a:prstGeom>
          <a:noFill/>
          <a:ln w="22225">
            <a:solidFill>
              <a:schemeClr val="bg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17804" name="Freeform 12"/>
          <p:cNvSpPr>
            <a:spLocks/>
          </p:cNvSpPr>
          <p:nvPr/>
        </p:nvSpPr>
        <p:spPr bwMode="auto">
          <a:xfrm>
            <a:off x="1676400" y="1216025"/>
            <a:ext cx="2082800" cy="2049463"/>
          </a:xfrm>
          <a:custGeom>
            <a:avLst/>
            <a:gdLst>
              <a:gd name="T0" fmla="*/ 2147483646 w 1216"/>
              <a:gd name="T1" fmla="*/ 2147483646 h 1016"/>
              <a:gd name="T2" fmla="*/ 2147483646 w 1216"/>
              <a:gd name="T3" fmla="*/ 0 h 1016"/>
              <a:gd name="T4" fmla="*/ 2147483646 w 1216"/>
              <a:gd name="T5" fmla="*/ 2147483646 h 1016"/>
              <a:gd name="T6" fmla="*/ 2147483646 w 1216"/>
              <a:gd name="T7" fmla="*/ 2147483646 h 1016"/>
              <a:gd name="T8" fmla="*/ 2147483646 w 1216"/>
              <a:gd name="T9" fmla="*/ 2147483646 h 1016"/>
              <a:gd name="T10" fmla="*/ 2147483646 w 1216"/>
              <a:gd name="T11" fmla="*/ 2147483646 h 1016"/>
              <a:gd name="T12" fmla="*/ 2147483646 w 1216"/>
              <a:gd name="T13" fmla="*/ 2147483646 h 1016"/>
              <a:gd name="T14" fmla="*/ 2147483646 w 1216"/>
              <a:gd name="T15" fmla="*/ 2147483646 h 1016"/>
              <a:gd name="T16" fmla="*/ 2147483646 w 1216"/>
              <a:gd name="T17" fmla="*/ 2147483646 h 1016"/>
              <a:gd name="T18" fmla="*/ 2147483646 w 1216"/>
              <a:gd name="T19" fmla="*/ 2147483646 h 1016"/>
              <a:gd name="T20" fmla="*/ 2147483646 w 1216"/>
              <a:gd name="T21" fmla="*/ 2147483646 h 1016"/>
              <a:gd name="T22" fmla="*/ 2147483646 w 1216"/>
              <a:gd name="T23" fmla="*/ 2147483646 h 1016"/>
              <a:gd name="T24" fmla="*/ 2147483646 w 1216"/>
              <a:gd name="T25" fmla="*/ 2147483646 h 1016"/>
              <a:gd name="T26" fmla="*/ 2147483646 w 1216"/>
              <a:gd name="T27" fmla="*/ 2147483646 h 1016"/>
              <a:gd name="T28" fmla="*/ 0 w 1216"/>
              <a:gd name="T29" fmla="*/ 2147483646 h 1016"/>
              <a:gd name="T30" fmla="*/ 2147483646 w 1216"/>
              <a:gd name="T31" fmla="*/ 2147483646 h 1016"/>
              <a:gd name="T32" fmla="*/ 2147483646 w 1216"/>
              <a:gd name="T33" fmla="*/ 2147483646 h 1016"/>
              <a:gd name="T34" fmla="*/ 2147483646 w 1216"/>
              <a:gd name="T35" fmla="*/ 0 h 1016"/>
              <a:gd name="T36" fmla="*/ 2147483646 w 1216"/>
              <a:gd name="T37" fmla="*/ 2147483646 h 1016"/>
              <a:gd name="T38" fmla="*/ 2147483646 w 1216"/>
              <a:gd name="T39" fmla="*/ 2147483646 h 101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</a:gdLst>
            <a:ahLst/>
            <a:cxnLst>
              <a:cxn ang="T40">
                <a:pos x="T0" y="T1"/>
              </a:cxn>
              <a:cxn ang="T41">
                <a:pos x="T2" y="T3"/>
              </a:cxn>
              <a:cxn ang="T42">
                <a:pos x="T4" y="T5"/>
              </a:cxn>
              <a:cxn ang="T43">
                <a:pos x="T6" y="T7"/>
              </a:cxn>
              <a:cxn ang="T44">
                <a:pos x="T8" y="T9"/>
              </a:cxn>
              <a:cxn ang="T45">
                <a:pos x="T10" y="T11"/>
              </a:cxn>
              <a:cxn ang="T46">
                <a:pos x="T12" y="T13"/>
              </a:cxn>
              <a:cxn ang="T47">
                <a:pos x="T14" y="T15"/>
              </a:cxn>
              <a:cxn ang="T48">
                <a:pos x="T16" y="T17"/>
              </a:cxn>
              <a:cxn ang="T49">
                <a:pos x="T18" y="T19"/>
              </a:cxn>
              <a:cxn ang="T50">
                <a:pos x="T20" y="T21"/>
              </a:cxn>
              <a:cxn ang="T51">
                <a:pos x="T22" y="T23"/>
              </a:cxn>
              <a:cxn ang="T52">
                <a:pos x="T24" y="T25"/>
              </a:cxn>
              <a:cxn ang="T53">
                <a:pos x="T26" y="T27"/>
              </a:cxn>
              <a:cxn ang="T54">
                <a:pos x="T28" y="T29"/>
              </a:cxn>
              <a:cxn ang="T55">
                <a:pos x="T30" y="T31"/>
              </a:cxn>
              <a:cxn ang="T56">
                <a:pos x="T32" y="T33"/>
              </a:cxn>
              <a:cxn ang="T57">
                <a:pos x="T34" y="T35"/>
              </a:cxn>
              <a:cxn ang="T58">
                <a:pos x="T36" y="T37"/>
              </a:cxn>
              <a:cxn ang="T59">
                <a:pos x="T38" y="T39"/>
              </a:cxn>
            </a:cxnLst>
            <a:rect l="0" t="0" r="r" b="b"/>
            <a:pathLst>
              <a:path w="1216" h="1016">
                <a:moveTo>
                  <a:pt x="528" y="96"/>
                </a:moveTo>
                <a:cubicBezTo>
                  <a:pt x="600" y="88"/>
                  <a:pt x="792" y="0"/>
                  <a:pt x="864" y="0"/>
                </a:cubicBezTo>
                <a:cubicBezTo>
                  <a:pt x="936" y="0"/>
                  <a:pt x="920" y="72"/>
                  <a:pt x="960" y="96"/>
                </a:cubicBezTo>
                <a:cubicBezTo>
                  <a:pt x="1000" y="120"/>
                  <a:pt x="1072" y="104"/>
                  <a:pt x="1104" y="144"/>
                </a:cubicBezTo>
                <a:cubicBezTo>
                  <a:pt x="1136" y="184"/>
                  <a:pt x="1136" y="272"/>
                  <a:pt x="1152" y="336"/>
                </a:cubicBezTo>
                <a:cubicBezTo>
                  <a:pt x="1168" y="400"/>
                  <a:pt x="1192" y="464"/>
                  <a:pt x="1200" y="528"/>
                </a:cubicBezTo>
                <a:cubicBezTo>
                  <a:pt x="1208" y="592"/>
                  <a:pt x="1216" y="672"/>
                  <a:pt x="1200" y="720"/>
                </a:cubicBezTo>
                <a:cubicBezTo>
                  <a:pt x="1184" y="768"/>
                  <a:pt x="1136" y="784"/>
                  <a:pt x="1104" y="816"/>
                </a:cubicBezTo>
                <a:cubicBezTo>
                  <a:pt x="1072" y="848"/>
                  <a:pt x="1048" y="888"/>
                  <a:pt x="1008" y="912"/>
                </a:cubicBezTo>
                <a:cubicBezTo>
                  <a:pt x="968" y="936"/>
                  <a:pt x="928" y="952"/>
                  <a:pt x="864" y="960"/>
                </a:cubicBezTo>
                <a:cubicBezTo>
                  <a:pt x="800" y="968"/>
                  <a:pt x="688" y="952"/>
                  <a:pt x="624" y="960"/>
                </a:cubicBezTo>
                <a:cubicBezTo>
                  <a:pt x="560" y="968"/>
                  <a:pt x="560" y="1016"/>
                  <a:pt x="480" y="1008"/>
                </a:cubicBezTo>
                <a:cubicBezTo>
                  <a:pt x="400" y="1000"/>
                  <a:pt x="216" y="952"/>
                  <a:pt x="144" y="912"/>
                </a:cubicBezTo>
                <a:cubicBezTo>
                  <a:pt x="72" y="872"/>
                  <a:pt x="72" y="824"/>
                  <a:pt x="48" y="768"/>
                </a:cubicBezTo>
                <a:cubicBezTo>
                  <a:pt x="24" y="712"/>
                  <a:pt x="0" y="664"/>
                  <a:pt x="0" y="576"/>
                </a:cubicBezTo>
                <a:cubicBezTo>
                  <a:pt x="0" y="488"/>
                  <a:pt x="32" y="328"/>
                  <a:pt x="48" y="240"/>
                </a:cubicBezTo>
                <a:cubicBezTo>
                  <a:pt x="64" y="152"/>
                  <a:pt x="64" y="88"/>
                  <a:pt x="96" y="48"/>
                </a:cubicBezTo>
                <a:cubicBezTo>
                  <a:pt x="128" y="8"/>
                  <a:pt x="184" y="0"/>
                  <a:pt x="240" y="0"/>
                </a:cubicBezTo>
                <a:cubicBezTo>
                  <a:pt x="296" y="0"/>
                  <a:pt x="384" y="40"/>
                  <a:pt x="432" y="48"/>
                </a:cubicBezTo>
                <a:cubicBezTo>
                  <a:pt x="480" y="56"/>
                  <a:pt x="456" y="104"/>
                  <a:pt x="528" y="96"/>
                </a:cubicBezTo>
                <a:close/>
              </a:path>
            </a:pathLst>
          </a:custGeom>
          <a:noFill/>
          <a:ln w="22225" cap="flat">
            <a:solidFill>
              <a:schemeClr val="bg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17805" name="Line 13"/>
          <p:cNvSpPr>
            <a:spLocks noChangeShapeType="1"/>
          </p:cNvSpPr>
          <p:nvPr/>
        </p:nvSpPr>
        <p:spPr bwMode="auto">
          <a:xfrm flipV="1">
            <a:off x="1219200" y="1893888"/>
            <a:ext cx="2133600" cy="1676400"/>
          </a:xfrm>
          <a:prstGeom prst="line">
            <a:avLst/>
          </a:prstGeom>
          <a:noFill/>
          <a:ln w="25400">
            <a:solidFill>
              <a:srgbClr val="FF99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17806" name="Oval 14"/>
          <p:cNvSpPr>
            <a:spLocks noChangeArrowheads="1"/>
          </p:cNvSpPr>
          <p:nvPr/>
        </p:nvSpPr>
        <p:spPr bwMode="auto">
          <a:xfrm>
            <a:off x="3276600" y="2503488"/>
            <a:ext cx="152400" cy="18097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417807" name="Text Box 15"/>
          <p:cNvSpPr txBox="1">
            <a:spLocks noChangeArrowheads="1"/>
          </p:cNvSpPr>
          <p:nvPr/>
        </p:nvSpPr>
        <p:spPr bwMode="auto">
          <a:xfrm>
            <a:off x="3581400" y="3036888"/>
            <a:ext cx="3190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i="1">
                <a:solidFill>
                  <a:srgbClr val="FFFF00"/>
                </a:solidFill>
                <a:ea typeface="楷体_GB2312" pitchFamily="49" charset="-122"/>
              </a:rPr>
              <a:t>y</a:t>
            </a:r>
          </a:p>
        </p:txBody>
      </p:sp>
      <p:sp>
        <p:nvSpPr>
          <p:cNvPr id="417808" name="Text Box 16"/>
          <p:cNvSpPr txBox="1">
            <a:spLocks noChangeArrowheads="1"/>
          </p:cNvSpPr>
          <p:nvPr/>
        </p:nvSpPr>
        <p:spPr bwMode="auto">
          <a:xfrm>
            <a:off x="762000" y="903288"/>
            <a:ext cx="3032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i="1">
                <a:solidFill>
                  <a:srgbClr val="FFFF00"/>
                </a:solidFill>
                <a:ea typeface="楷体_GB2312" pitchFamily="49" charset="-122"/>
              </a:rPr>
              <a:t>z</a:t>
            </a:r>
          </a:p>
        </p:txBody>
      </p:sp>
      <p:sp>
        <p:nvSpPr>
          <p:cNvPr id="417809" name="Text Box 17"/>
          <p:cNvSpPr txBox="1">
            <a:spLocks noChangeArrowheads="1"/>
          </p:cNvSpPr>
          <p:nvPr/>
        </p:nvSpPr>
        <p:spPr bwMode="auto">
          <a:xfrm>
            <a:off x="3352800" y="1817688"/>
            <a:ext cx="4778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i="1">
                <a:solidFill>
                  <a:srgbClr val="FFFF00"/>
                </a:solidFill>
                <a:ea typeface="楷体_GB2312" pitchFamily="49" charset="-122"/>
              </a:rPr>
              <a:t>m</a:t>
            </a:r>
            <a:r>
              <a:rPr lang="en-US" altLang="zh-CN" i="1" baseline="-25000">
                <a:solidFill>
                  <a:srgbClr val="FFFF00"/>
                </a:solidFill>
                <a:ea typeface="楷体_GB2312" pitchFamily="49" charset="-122"/>
              </a:rPr>
              <a:t>i</a:t>
            </a:r>
            <a:endParaRPr lang="en-US" altLang="zh-CN" i="1">
              <a:solidFill>
                <a:srgbClr val="00CC99"/>
              </a:solidFill>
              <a:ea typeface="楷体_GB2312" pitchFamily="49" charset="-122"/>
            </a:endParaRPr>
          </a:p>
        </p:txBody>
      </p:sp>
      <p:sp>
        <p:nvSpPr>
          <p:cNvPr id="417810" name="Line 18"/>
          <p:cNvSpPr>
            <a:spLocks noChangeShapeType="1"/>
          </p:cNvSpPr>
          <p:nvPr/>
        </p:nvSpPr>
        <p:spPr bwMode="auto">
          <a:xfrm flipV="1">
            <a:off x="1219200" y="2274888"/>
            <a:ext cx="1066800" cy="1295400"/>
          </a:xfrm>
          <a:prstGeom prst="line">
            <a:avLst/>
          </a:prstGeom>
          <a:noFill/>
          <a:ln w="22225">
            <a:solidFill>
              <a:srgbClr val="66FF33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417811" name="Group 19"/>
          <p:cNvGrpSpPr>
            <a:grpSpLocks/>
          </p:cNvGrpSpPr>
          <p:nvPr/>
        </p:nvGrpSpPr>
        <p:grpSpPr bwMode="auto">
          <a:xfrm>
            <a:off x="1828800" y="1817688"/>
            <a:ext cx="457200" cy="519112"/>
            <a:chOff x="1104" y="1008"/>
            <a:chExt cx="288" cy="327"/>
          </a:xfrm>
        </p:grpSpPr>
        <p:sp>
          <p:nvSpPr>
            <p:cNvPr id="22586" name="Text Box 20"/>
            <p:cNvSpPr txBox="1">
              <a:spLocks noChangeArrowheads="1"/>
            </p:cNvSpPr>
            <p:nvPr/>
          </p:nvSpPr>
          <p:spPr bwMode="auto">
            <a:xfrm>
              <a:off x="1104" y="1008"/>
              <a:ext cx="270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66FF33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2800" i="1">
                  <a:solidFill>
                    <a:srgbClr val="66FF33"/>
                  </a:solidFill>
                  <a:ea typeface="楷体_GB2312" pitchFamily="49" charset="-122"/>
                </a:rPr>
                <a:t>r</a:t>
              </a:r>
              <a:r>
                <a:rPr lang="en-US" altLang="zh-CN" sz="2800" i="1" baseline="-25000">
                  <a:solidFill>
                    <a:srgbClr val="66FF33"/>
                  </a:solidFill>
                  <a:ea typeface="楷体_GB2312" pitchFamily="49" charset="-122"/>
                </a:rPr>
                <a:t>c</a:t>
              </a:r>
              <a:endParaRPr lang="en-US" altLang="zh-CN" sz="2800" i="1">
                <a:solidFill>
                  <a:srgbClr val="66FF33"/>
                </a:solidFill>
                <a:ea typeface="楷体_GB2312" pitchFamily="49" charset="-122"/>
              </a:endParaRPr>
            </a:p>
          </p:txBody>
        </p:sp>
        <p:sp>
          <p:nvSpPr>
            <p:cNvPr id="22587" name="Line 21"/>
            <p:cNvSpPr>
              <a:spLocks noChangeShapeType="1"/>
            </p:cNvSpPr>
            <p:nvPr/>
          </p:nvSpPr>
          <p:spPr bwMode="auto">
            <a:xfrm>
              <a:off x="1152" y="1104"/>
              <a:ext cx="240" cy="1"/>
            </a:xfrm>
            <a:prstGeom prst="line">
              <a:avLst/>
            </a:prstGeom>
            <a:noFill/>
            <a:ln w="9525">
              <a:solidFill>
                <a:srgbClr val="66FF33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417814" name="Group 22"/>
          <p:cNvGrpSpPr>
            <a:grpSpLocks/>
          </p:cNvGrpSpPr>
          <p:nvPr/>
        </p:nvGrpSpPr>
        <p:grpSpPr bwMode="auto">
          <a:xfrm>
            <a:off x="2667000" y="2503488"/>
            <a:ext cx="388938" cy="519112"/>
            <a:chOff x="1680" y="1632"/>
            <a:chExt cx="245" cy="327"/>
          </a:xfrm>
        </p:grpSpPr>
        <p:sp>
          <p:nvSpPr>
            <p:cNvPr id="22584" name="Text Box 23"/>
            <p:cNvSpPr txBox="1">
              <a:spLocks noChangeArrowheads="1"/>
            </p:cNvSpPr>
            <p:nvPr/>
          </p:nvSpPr>
          <p:spPr bwMode="auto">
            <a:xfrm>
              <a:off x="1680" y="1632"/>
              <a:ext cx="245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2800" i="1">
                  <a:solidFill>
                    <a:srgbClr val="FFFF00"/>
                  </a:solidFill>
                  <a:ea typeface="楷体_GB2312" pitchFamily="49" charset="-122"/>
                </a:rPr>
                <a:t>r</a:t>
              </a:r>
              <a:r>
                <a:rPr lang="en-US" altLang="zh-CN" sz="2800" i="1" baseline="-25000">
                  <a:solidFill>
                    <a:srgbClr val="FFFF00"/>
                  </a:solidFill>
                  <a:ea typeface="楷体_GB2312" pitchFamily="49" charset="-122"/>
                </a:rPr>
                <a:t>i</a:t>
              </a:r>
              <a:endParaRPr lang="en-US" altLang="zh-CN" sz="2800" i="1">
                <a:solidFill>
                  <a:srgbClr val="FFFF00"/>
                </a:solidFill>
                <a:ea typeface="楷体_GB2312" pitchFamily="49" charset="-122"/>
              </a:endParaRPr>
            </a:p>
          </p:txBody>
        </p:sp>
        <p:sp>
          <p:nvSpPr>
            <p:cNvPr id="22585" name="Line 24"/>
            <p:cNvSpPr>
              <a:spLocks noChangeShapeType="1"/>
            </p:cNvSpPr>
            <p:nvPr/>
          </p:nvSpPr>
          <p:spPr bwMode="auto">
            <a:xfrm>
              <a:off x="1680" y="1728"/>
              <a:ext cx="240" cy="1"/>
            </a:xfrm>
            <a:prstGeom prst="line">
              <a:avLst/>
            </a:prstGeom>
            <a:noFill/>
            <a:ln w="9525">
              <a:solidFill>
                <a:srgbClr val="FFFF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aphicFrame>
        <p:nvGraphicFramePr>
          <p:cNvPr id="417817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08361668"/>
              </p:ext>
            </p:extLst>
          </p:nvPr>
        </p:nvGraphicFramePr>
        <p:xfrm>
          <a:off x="5059363" y="2479675"/>
          <a:ext cx="2897187" cy="949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980" name="Equation" r:id="rId3" imgW="1357556" imgH="338235" progId="Equation.DSMT4">
                  <p:embed/>
                </p:oleObj>
              </mc:Choice>
              <mc:Fallback>
                <p:oleObj name="Equation" r:id="rId3" imgW="1357556" imgH="338235" progId="Equation.DSMT4">
                  <p:embed/>
                  <p:pic>
                    <p:nvPicPr>
                      <p:cNvPr id="0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59363" y="2479675"/>
                        <a:ext cx="2897187" cy="949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CC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7818" name="Object 26"/>
          <p:cNvGraphicFramePr>
            <a:graphicFrameLocks noChangeAspect="1"/>
          </p:cNvGraphicFramePr>
          <p:nvPr/>
        </p:nvGraphicFramePr>
        <p:xfrm>
          <a:off x="5654675" y="1592263"/>
          <a:ext cx="1725613" cy="541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981" name="Equation" r:id="rId5" imgW="557359" imgH="138015" progId="Equation.DSMT4">
                  <p:embed/>
                </p:oleObj>
              </mc:Choice>
              <mc:Fallback>
                <p:oleObj name="Equation" r:id="rId5" imgW="557359" imgH="138015" progId="Equation.DSMT4">
                  <p:embed/>
                  <p:pic>
                    <p:nvPicPr>
                      <p:cNvPr id="0" name="Object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54675" y="1592263"/>
                        <a:ext cx="1725613" cy="5413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CC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7819" name="Rectangle 27"/>
          <p:cNvSpPr>
            <a:spLocks noChangeArrowheads="1"/>
          </p:cNvSpPr>
          <p:nvPr/>
        </p:nvSpPr>
        <p:spPr bwMode="auto">
          <a:xfrm>
            <a:off x="323850" y="188913"/>
            <a:ext cx="304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rgbClr val="FFFF99"/>
                </a:solidFill>
                <a:ea typeface="楷体_GB2312" pitchFamily="49" charset="-122"/>
              </a:rPr>
              <a:t>三、质心参考系</a:t>
            </a:r>
          </a:p>
        </p:txBody>
      </p:sp>
      <p:sp>
        <p:nvSpPr>
          <p:cNvPr id="417820" name="Text Box 28"/>
          <p:cNvSpPr txBox="1">
            <a:spLocks noChangeArrowheads="1"/>
          </p:cNvSpPr>
          <p:nvPr/>
        </p:nvSpPr>
        <p:spPr bwMode="auto">
          <a:xfrm>
            <a:off x="152400" y="3722688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i="1">
                <a:solidFill>
                  <a:srgbClr val="FFFF00"/>
                </a:solidFill>
                <a:ea typeface="楷体_GB2312" pitchFamily="49" charset="-122"/>
              </a:rPr>
              <a:t>x</a:t>
            </a:r>
          </a:p>
        </p:txBody>
      </p:sp>
      <p:sp>
        <p:nvSpPr>
          <p:cNvPr id="417821" name="Rectangle 29"/>
          <p:cNvSpPr>
            <a:spLocks noChangeArrowheads="1"/>
          </p:cNvSpPr>
          <p:nvPr/>
        </p:nvSpPr>
        <p:spPr bwMode="auto">
          <a:xfrm>
            <a:off x="2555875" y="188913"/>
            <a:ext cx="64246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>
                <a:solidFill>
                  <a:srgbClr val="FFFFFF"/>
                </a:solidFill>
                <a:ea typeface="楷体_GB2312" pitchFamily="49" charset="-122"/>
              </a:rPr>
              <a:t>—— </a:t>
            </a:r>
            <a:r>
              <a:rPr lang="zh-CN" altLang="en-US">
                <a:solidFill>
                  <a:srgbClr val="FFFFFF"/>
                </a:solidFill>
                <a:ea typeface="楷体_GB2312" pitchFamily="49" charset="-122"/>
              </a:rPr>
              <a:t>若将参照系的坐标原点选在系统质心上，</a:t>
            </a:r>
          </a:p>
        </p:txBody>
      </p:sp>
      <p:sp>
        <p:nvSpPr>
          <p:cNvPr id="417822" name="Text Box 30"/>
          <p:cNvSpPr txBox="1">
            <a:spLocks noChangeArrowheads="1"/>
          </p:cNvSpPr>
          <p:nvPr/>
        </p:nvSpPr>
        <p:spPr bwMode="auto">
          <a:xfrm>
            <a:off x="3203575" y="646113"/>
            <a:ext cx="55086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rgbClr val="FFFFFF"/>
                </a:solidFill>
              </a:rPr>
              <a:t>则以</a:t>
            </a:r>
            <a:r>
              <a:rPr kumimoji="0" lang="zh-CN" altLang="en-US">
                <a:solidFill>
                  <a:schemeClr val="bg1"/>
                </a:solidFill>
              </a:rPr>
              <a:t>与质心相同速度作平移的参照系</a:t>
            </a:r>
            <a:r>
              <a:rPr lang="zh-CN" altLang="en-US">
                <a:solidFill>
                  <a:srgbClr val="FFFFFF"/>
                </a:solidFill>
                <a:ea typeface="楷体_GB2312" pitchFamily="49" charset="-122"/>
              </a:rPr>
              <a:t>称</a:t>
            </a:r>
          </a:p>
        </p:txBody>
      </p:sp>
      <p:sp>
        <p:nvSpPr>
          <p:cNvPr id="417823" name="Text Box 31"/>
          <p:cNvSpPr txBox="1">
            <a:spLocks noChangeArrowheads="1"/>
          </p:cNvSpPr>
          <p:nvPr/>
        </p:nvSpPr>
        <p:spPr bwMode="auto">
          <a:xfrm>
            <a:off x="4067175" y="1125538"/>
            <a:ext cx="39592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rgbClr val="FFFF00"/>
                </a:solidFill>
                <a:ea typeface="楷体_GB2312" pitchFamily="49" charset="-122"/>
              </a:rPr>
              <a:t>质心参考系，简称质心系</a:t>
            </a:r>
            <a:endParaRPr lang="zh-CN" altLang="en-US">
              <a:solidFill>
                <a:srgbClr val="FFFF99"/>
              </a:solidFill>
              <a:ea typeface="楷体_GB2312" pitchFamily="49" charset="-122"/>
            </a:endParaRPr>
          </a:p>
        </p:txBody>
      </p:sp>
      <p:sp>
        <p:nvSpPr>
          <p:cNvPr id="417824" name="Text Box 32"/>
          <p:cNvSpPr txBox="1">
            <a:spLocks noChangeArrowheads="1"/>
          </p:cNvSpPr>
          <p:nvPr/>
        </p:nvSpPr>
        <p:spPr bwMode="auto">
          <a:xfrm>
            <a:off x="838200" y="3265488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i="1">
                <a:solidFill>
                  <a:srgbClr val="FFFF00"/>
                </a:solidFill>
                <a:ea typeface="楷体_GB2312" pitchFamily="49" charset="-122"/>
              </a:rPr>
              <a:t>o</a:t>
            </a:r>
          </a:p>
        </p:txBody>
      </p:sp>
      <p:sp>
        <p:nvSpPr>
          <p:cNvPr id="417825" name="Text Box 33"/>
          <p:cNvSpPr txBox="1">
            <a:spLocks noChangeArrowheads="1"/>
          </p:cNvSpPr>
          <p:nvPr/>
        </p:nvSpPr>
        <p:spPr bwMode="auto">
          <a:xfrm>
            <a:off x="2133600" y="2274888"/>
            <a:ext cx="438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i="1">
                <a:solidFill>
                  <a:srgbClr val="FFFF00"/>
                </a:solidFill>
                <a:ea typeface="楷体_GB2312" pitchFamily="49" charset="-122"/>
              </a:rPr>
              <a:t>o’</a:t>
            </a:r>
          </a:p>
        </p:txBody>
      </p:sp>
      <p:sp>
        <p:nvSpPr>
          <p:cNvPr id="417826" name="Oval 34"/>
          <p:cNvSpPr>
            <a:spLocks noChangeArrowheads="1"/>
          </p:cNvSpPr>
          <p:nvPr/>
        </p:nvSpPr>
        <p:spPr bwMode="auto">
          <a:xfrm>
            <a:off x="1828800" y="1589088"/>
            <a:ext cx="152400" cy="18097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417827" name="Oval 35"/>
          <p:cNvSpPr>
            <a:spLocks noChangeArrowheads="1"/>
          </p:cNvSpPr>
          <p:nvPr/>
        </p:nvSpPr>
        <p:spPr bwMode="auto">
          <a:xfrm>
            <a:off x="2362200" y="1512888"/>
            <a:ext cx="152400" cy="18097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417828" name="Oval 36"/>
          <p:cNvSpPr>
            <a:spLocks noChangeArrowheads="1"/>
          </p:cNvSpPr>
          <p:nvPr/>
        </p:nvSpPr>
        <p:spPr bwMode="auto">
          <a:xfrm>
            <a:off x="2819400" y="2351088"/>
            <a:ext cx="152400" cy="18097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417829" name="Oval 37"/>
          <p:cNvSpPr>
            <a:spLocks noChangeArrowheads="1"/>
          </p:cNvSpPr>
          <p:nvPr/>
        </p:nvSpPr>
        <p:spPr bwMode="auto">
          <a:xfrm>
            <a:off x="2286000" y="2808288"/>
            <a:ext cx="152400" cy="18097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grpSp>
        <p:nvGrpSpPr>
          <p:cNvPr id="417830" name="Group 38"/>
          <p:cNvGrpSpPr>
            <a:grpSpLocks/>
          </p:cNvGrpSpPr>
          <p:nvPr/>
        </p:nvGrpSpPr>
        <p:grpSpPr bwMode="auto">
          <a:xfrm>
            <a:off x="2743200" y="1436688"/>
            <a:ext cx="533400" cy="519112"/>
            <a:chOff x="96" y="1008"/>
            <a:chExt cx="336" cy="327"/>
          </a:xfrm>
        </p:grpSpPr>
        <p:sp>
          <p:nvSpPr>
            <p:cNvPr id="22582" name="Text Box 39"/>
            <p:cNvSpPr txBox="1">
              <a:spLocks noChangeArrowheads="1"/>
            </p:cNvSpPr>
            <p:nvPr/>
          </p:nvSpPr>
          <p:spPr bwMode="auto">
            <a:xfrm>
              <a:off x="96" y="1008"/>
              <a:ext cx="336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2800" i="1">
                  <a:solidFill>
                    <a:srgbClr val="FFFF99"/>
                  </a:solidFill>
                  <a:ea typeface="楷体_GB2312" pitchFamily="49" charset="-122"/>
                </a:rPr>
                <a:t>r'</a:t>
              </a:r>
              <a:r>
                <a:rPr lang="en-US" altLang="zh-CN" sz="2800" i="1" baseline="-25000">
                  <a:solidFill>
                    <a:srgbClr val="FFFF99"/>
                  </a:solidFill>
                  <a:ea typeface="楷体_GB2312" pitchFamily="49" charset="-122"/>
                </a:rPr>
                <a:t>i</a:t>
              </a:r>
            </a:p>
          </p:txBody>
        </p:sp>
        <p:sp>
          <p:nvSpPr>
            <p:cNvPr id="22583" name="Line 40"/>
            <p:cNvSpPr>
              <a:spLocks noChangeShapeType="1"/>
            </p:cNvSpPr>
            <p:nvPr/>
          </p:nvSpPr>
          <p:spPr bwMode="auto">
            <a:xfrm>
              <a:off x="126" y="1062"/>
              <a:ext cx="240" cy="0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417833" name="Oval 41"/>
          <p:cNvSpPr>
            <a:spLocks noChangeArrowheads="1"/>
          </p:cNvSpPr>
          <p:nvPr/>
        </p:nvSpPr>
        <p:spPr bwMode="auto">
          <a:xfrm>
            <a:off x="3276600" y="1817688"/>
            <a:ext cx="152400" cy="18097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417834" name="Oval 42"/>
          <p:cNvSpPr>
            <a:spLocks noChangeArrowheads="1"/>
          </p:cNvSpPr>
          <p:nvPr/>
        </p:nvSpPr>
        <p:spPr bwMode="auto">
          <a:xfrm>
            <a:off x="2590800" y="1893888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417835" name="Text Box 43"/>
          <p:cNvSpPr txBox="1">
            <a:spLocks noChangeArrowheads="1"/>
          </p:cNvSpPr>
          <p:nvPr/>
        </p:nvSpPr>
        <p:spPr bwMode="auto">
          <a:xfrm>
            <a:off x="5105400" y="1628775"/>
            <a:ext cx="1143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i="1" dirty="0">
                <a:solidFill>
                  <a:srgbClr val="FFFFFF"/>
                </a:solidFill>
                <a:ea typeface="楷体_GB2312" pitchFamily="49" charset="-122"/>
              </a:rPr>
              <a:t>取</a:t>
            </a:r>
          </a:p>
        </p:txBody>
      </p:sp>
      <p:sp>
        <p:nvSpPr>
          <p:cNvPr id="417836" name="AutoShape 44"/>
          <p:cNvSpPr>
            <a:spLocks noChangeArrowheads="1"/>
          </p:cNvSpPr>
          <p:nvPr/>
        </p:nvSpPr>
        <p:spPr bwMode="auto">
          <a:xfrm>
            <a:off x="6164263" y="2198688"/>
            <a:ext cx="423862" cy="533400"/>
          </a:xfrm>
          <a:prstGeom prst="downArrow">
            <a:avLst>
              <a:gd name="adj1" fmla="val 50000"/>
              <a:gd name="adj2" fmla="val 31461"/>
            </a:avLst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417837" name="Text Box 45"/>
          <p:cNvSpPr txBox="1">
            <a:spLocks noChangeArrowheads="1"/>
          </p:cNvSpPr>
          <p:nvPr/>
        </p:nvSpPr>
        <p:spPr bwMode="auto">
          <a:xfrm>
            <a:off x="7812088" y="2732088"/>
            <a:ext cx="9906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800" i="1">
                <a:solidFill>
                  <a:srgbClr val="FFFF00"/>
                </a:solidFill>
                <a:ea typeface="楷体_GB2312" pitchFamily="49" charset="-122"/>
              </a:rPr>
              <a:t>= 0</a:t>
            </a:r>
            <a:r>
              <a:rPr lang="en-US" altLang="zh-CN" sz="2800" b="0">
                <a:solidFill>
                  <a:srgbClr val="FFFF00"/>
                </a:solidFill>
                <a:ea typeface="楷体_GB2312" pitchFamily="49" charset="-122"/>
              </a:rPr>
              <a:t> </a:t>
            </a:r>
          </a:p>
        </p:txBody>
      </p:sp>
      <p:grpSp>
        <p:nvGrpSpPr>
          <p:cNvPr id="417838" name="Group 46"/>
          <p:cNvGrpSpPr>
            <a:grpSpLocks/>
          </p:cNvGrpSpPr>
          <p:nvPr/>
        </p:nvGrpSpPr>
        <p:grpSpPr bwMode="auto">
          <a:xfrm>
            <a:off x="4264025" y="3444875"/>
            <a:ext cx="2303463" cy="792163"/>
            <a:chOff x="2496" y="2304"/>
            <a:chExt cx="1728" cy="641"/>
          </a:xfrm>
        </p:grpSpPr>
        <p:sp>
          <p:nvSpPr>
            <p:cNvPr id="22580" name="AutoShape 47"/>
            <p:cNvSpPr>
              <a:spLocks noChangeArrowheads="1"/>
            </p:cNvSpPr>
            <p:nvPr/>
          </p:nvSpPr>
          <p:spPr bwMode="auto">
            <a:xfrm>
              <a:off x="2496" y="2304"/>
              <a:ext cx="1728" cy="624"/>
            </a:xfrm>
            <a:prstGeom prst="wedgeRectCallout">
              <a:avLst>
                <a:gd name="adj1" fmla="val 21181"/>
                <a:gd name="adj2" fmla="val -93269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 b="0">
                <a:solidFill>
                  <a:srgbClr val="000000"/>
                </a:solidFill>
                <a:ea typeface="楷体_GB2312" pitchFamily="49" charset="-122"/>
              </a:endParaRPr>
            </a:p>
          </p:txBody>
        </p:sp>
        <p:graphicFrame>
          <p:nvGraphicFramePr>
            <p:cNvPr id="22581" name="Object 48"/>
            <p:cNvGraphicFramePr>
              <a:graphicFrameLocks noChangeAspect="1"/>
            </p:cNvGraphicFramePr>
            <p:nvPr/>
          </p:nvGraphicFramePr>
          <p:xfrm>
            <a:off x="2580" y="2304"/>
            <a:ext cx="1575" cy="64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982" name="Equation" r:id="rId7" imgW="738269" imgH="338235" progId="Equation.DSMT4">
                    <p:embed/>
                  </p:oleObj>
                </mc:Choice>
                <mc:Fallback>
                  <p:oleObj name="Equation" r:id="rId7" imgW="738269" imgH="338235" progId="Equation.DSMT4">
                    <p:embed/>
                    <p:pic>
                      <p:nvPicPr>
                        <p:cNvPr id="0" name="Object 4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80" y="2304"/>
                          <a:ext cx="1575" cy="64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2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25400">
                              <a:solidFill>
                                <a:srgbClr val="00FFFF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417841" name="Text Box 49"/>
          <p:cNvSpPr txBox="1">
            <a:spLocks noChangeArrowheads="1"/>
          </p:cNvSpPr>
          <p:nvPr/>
        </p:nvSpPr>
        <p:spPr bwMode="auto">
          <a:xfrm>
            <a:off x="1117600" y="4116388"/>
            <a:ext cx="304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rgbClr val="00FFFF"/>
                </a:solidFill>
                <a:ea typeface="楷体_GB2312" pitchFamily="49" charset="-122"/>
              </a:rPr>
              <a:t>质心系性质</a:t>
            </a:r>
          </a:p>
        </p:txBody>
      </p:sp>
      <p:sp>
        <p:nvSpPr>
          <p:cNvPr id="417842" name="Text Box 50"/>
          <p:cNvSpPr txBox="1">
            <a:spLocks noChangeArrowheads="1"/>
          </p:cNvSpPr>
          <p:nvPr/>
        </p:nvSpPr>
        <p:spPr bwMode="auto">
          <a:xfrm>
            <a:off x="304800" y="5014913"/>
            <a:ext cx="8610600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5000"/>
              </a:lnSpc>
            </a:pPr>
            <a:r>
              <a:rPr lang="en-US" altLang="zh-CN">
                <a:solidFill>
                  <a:srgbClr val="FFFFFF"/>
                </a:solidFill>
                <a:ea typeface="楷体_GB2312" pitchFamily="49" charset="-122"/>
              </a:rPr>
              <a:t>•  </a:t>
            </a:r>
            <a:r>
              <a:rPr lang="zh-CN" altLang="en-US">
                <a:solidFill>
                  <a:srgbClr val="FFFFFF"/>
                </a:solidFill>
                <a:ea typeface="楷体_GB2312" pitchFamily="49" charset="-122"/>
              </a:rPr>
              <a:t>若质点系所受外力矢量和为零，则其总动量守恒 </a:t>
            </a:r>
            <a:r>
              <a:rPr lang="en-US" altLang="zh-CN">
                <a:solidFill>
                  <a:srgbClr val="FFFFFF"/>
                </a:solidFill>
                <a:ea typeface="楷体_GB2312" pitchFamily="49" charset="-122"/>
              </a:rPr>
              <a:t>—— </a:t>
            </a:r>
            <a:r>
              <a:rPr lang="zh-CN" altLang="en-US">
                <a:solidFill>
                  <a:srgbClr val="FFFFFF"/>
                </a:solidFill>
                <a:ea typeface="楷体_GB2312" pitchFamily="49" charset="-122"/>
              </a:rPr>
              <a:t>质心作</a:t>
            </a:r>
          </a:p>
          <a:p>
            <a:pPr eaLnBrk="1" hangingPunct="1">
              <a:lnSpc>
                <a:spcPct val="125000"/>
              </a:lnSpc>
            </a:pPr>
            <a:r>
              <a:rPr lang="zh-CN" altLang="en-US">
                <a:solidFill>
                  <a:srgbClr val="FFFFFF"/>
                </a:solidFill>
                <a:ea typeface="楷体_GB2312" pitchFamily="49" charset="-122"/>
              </a:rPr>
              <a:t>   惯性运动  </a:t>
            </a:r>
            <a:r>
              <a:rPr lang="en-US" altLang="zh-CN">
                <a:solidFill>
                  <a:srgbClr val="FFFFFF"/>
                </a:solidFill>
                <a:ea typeface="楷体_GB2312" pitchFamily="49" charset="-122"/>
              </a:rPr>
              <a:t>——</a:t>
            </a:r>
            <a:r>
              <a:rPr lang="en-US" altLang="zh-CN">
                <a:solidFill>
                  <a:srgbClr val="CCCCFF"/>
                </a:solidFill>
                <a:ea typeface="楷体_GB2312" pitchFamily="49" charset="-122"/>
              </a:rPr>
              <a:t> </a:t>
            </a:r>
            <a:r>
              <a:rPr lang="zh-CN" altLang="en-US">
                <a:solidFill>
                  <a:srgbClr val="FFFF00"/>
                </a:solidFill>
                <a:ea typeface="楷体_GB2312" pitchFamily="49" charset="-122"/>
              </a:rPr>
              <a:t>质心系是惯性系，反之，为非惯性系</a:t>
            </a:r>
            <a:r>
              <a:rPr lang="zh-CN" altLang="en-US">
                <a:solidFill>
                  <a:srgbClr val="FFFFFF"/>
                </a:solidFill>
                <a:ea typeface="楷体_GB2312" pitchFamily="49" charset="-122"/>
              </a:rPr>
              <a:t>。</a:t>
            </a:r>
          </a:p>
        </p:txBody>
      </p:sp>
      <p:sp>
        <p:nvSpPr>
          <p:cNvPr id="417843" name="AutoShape 51"/>
          <p:cNvSpPr>
            <a:spLocks noChangeArrowheads="1"/>
          </p:cNvSpPr>
          <p:nvPr/>
        </p:nvSpPr>
        <p:spPr bwMode="auto">
          <a:xfrm>
            <a:off x="611188" y="4078288"/>
            <a:ext cx="457200" cy="457200"/>
          </a:xfrm>
          <a:prstGeom prst="star5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endParaRPr lang="zh-CN" altLang="en-US">
              <a:solidFill>
                <a:srgbClr val="000000"/>
              </a:solidFill>
            </a:endParaRPr>
          </a:p>
        </p:txBody>
      </p:sp>
      <p:graphicFrame>
        <p:nvGraphicFramePr>
          <p:cNvPr id="417844" name="Object 5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36808957"/>
              </p:ext>
            </p:extLst>
          </p:nvPr>
        </p:nvGraphicFramePr>
        <p:xfrm>
          <a:off x="3307229" y="5962650"/>
          <a:ext cx="4478337" cy="822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983" name="Equation" r:id="rId9" imgW="2743200" imgH="431640" progId="Equation.DSMT4">
                  <p:embed/>
                </p:oleObj>
              </mc:Choice>
              <mc:Fallback>
                <p:oleObj name="Equation" r:id="rId9" imgW="2743200" imgH="431640" progId="Equation.DSMT4">
                  <p:embed/>
                  <p:pic>
                    <p:nvPicPr>
                      <p:cNvPr id="0" name="Object 5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07229" y="5962650"/>
                        <a:ext cx="4478337" cy="822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7845" name="Text Box 53"/>
          <p:cNvSpPr txBox="1">
            <a:spLocks noChangeArrowheads="1"/>
          </p:cNvSpPr>
          <p:nvPr/>
        </p:nvSpPr>
        <p:spPr bwMode="auto">
          <a:xfrm>
            <a:off x="250825" y="6094413"/>
            <a:ext cx="4114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>
                <a:solidFill>
                  <a:srgbClr val="FFFFFF"/>
                </a:solidFill>
                <a:ea typeface="楷体_GB2312" pitchFamily="49" charset="-122"/>
              </a:rPr>
              <a:t>•  </a:t>
            </a:r>
            <a:r>
              <a:rPr lang="zh-CN" altLang="en-US">
                <a:solidFill>
                  <a:srgbClr val="FFFFFF"/>
                </a:solidFill>
                <a:ea typeface="楷体_GB2312" pitchFamily="49" charset="-122"/>
              </a:rPr>
              <a:t>质心系为</a:t>
            </a:r>
            <a:r>
              <a:rPr lang="zh-CN" altLang="en-US">
                <a:solidFill>
                  <a:srgbClr val="00FFFF"/>
                </a:solidFill>
                <a:ea typeface="楷体_GB2312" pitchFamily="49" charset="-122"/>
              </a:rPr>
              <a:t>零动量系</a:t>
            </a:r>
          </a:p>
        </p:txBody>
      </p:sp>
      <p:grpSp>
        <p:nvGrpSpPr>
          <p:cNvPr id="417846" name="Group 54"/>
          <p:cNvGrpSpPr>
            <a:grpSpLocks/>
          </p:cNvGrpSpPr>
          <p:nvPr/>
        </p:nvGrpSpPr>
        <p:grpSpPr bwMode="auto">
          <a:xfrm>
            <a:off x="7391400" y="3646488"/>
            <a:ext cx="1141413" cy="574675"/>
            <a:chOff x="4656" y="2352"/>
            <a:chExt cx="864" cy="480"/>
          </a:xfrm>
        </p:grpSpPr>
        <p:sp>
          <p:nvSpPr>
            <p:cNvPr id="22578" name="AutoShape 55"/>
            <p:cNvSpPr>
              <a:spLocks noChangeArrowheads="1"/>
            </p:cNvSpPr>
            <p:nvPr/>
          </p:nvSpPr>
          <p:spPr bwMode="auto">
            <a:xfrm>
              <a:off x="4656" y="2352"/>
              <a:ext cx="864" cy="480"/>
            </a:xfrm>
            <a:prstGeom prst="wedgeRectCallout">
              <a:avLst>
                <a:gd name="adj1" fmla="val -26042"/>
                <a:gd name="adj2" fmla="val -10625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 b="0">
                <a:solidFill>
                  <a:srgbClr val="000000"/>
                </a:solidFill>
                <a:ea typeface="楷体_GB2312" pitchFamily="49" charset="-122"/>
              </a:endParaRPr>
            </a:p>
          </p:txBody>
        </p:sp>
        <p:graphicFrame>
          <p:nvGraphicFramePr>
            <p:cNvPr id="22579" name="Object 56"/>
            <p:cNvGraphicFramePr>
              <a:graphicFrameLocks noChangeAspect="1"/>
            </p:cNvGraphicFramePr>
            <p:nvPr/>
          </p:nvGraphicFramePr>
          <p:xfrm>
            <a:off x="4791" y="2400"/>
            <a:ext cx="594" cy="38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984" name="Equation" r:id="rId11" imgW="419100" imgH="228600" progId="Equation.DSMT4">
                    <p:embed/>
                  </p:oleObj>
                </mc:Choice>
                <mc:Fallback>
                  <p:oleObj name="Equation" r:id="rId11" imgW="419100" imgH="228600" progId="Equation.DSMT4">
                    <p:embed/>
                    <p:pic>
                      <p:nvPicPr>
                        <p:cNvPr id="0" name="Object 5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91" y="2400"/>
                          <a:ext cx="594" cy="38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" name="组合 1"/>
          <p:cNvGrpSpPr>
            <a:grpSpLocks/>
          </p:cNvGrpSpPr>
          <p:nvPr/>
        </p:nvGrpSpPr>
        <p:grpSpPr bwMode="auto">
          <a:xfrm>
            <a:off x="3671532" y="4231904"/>
            <a:ext cx="3192463" cy="833438"/>
            <a:chOff x="3236205" y="4116625"/>
            <a:chExt cx="3192463" cy="833437"/>
          </a:xfrm>
        </p:grpSpPr>
        <p:graphicFrame>
          <p:nvGraphicFramePr>
            <p:cNvPr id="22576" name="Object 3"/>
            <p:cNvGraphicFramePr>
              <a:graphicFrameLocks noChangeAspect="1"/>
            </p:cNvGraphicFramePr>
            <p:nvPr/>
          </p:nvGraphicFramePr>
          <p:xfrm>
            <a:off x="3236205" y="4116625"/>
            <a:ext cx="2228850" cy="8334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985" name="公式" r:id="rId13" imgW="2366946" imgH="814485" progId="Equation.3">
                    <p:embed/>
                  </p:oleObj>
                </mc:Choice>
                <mc:Fallback>
                  <p:oleObj name="公式" r:id="rId13" imgW="2366946" imgH="814485" progId="Equation.3">
                    <p:embed/>
                    <p:pic>
                      <p:nvPicPr>
                        <p:cNvPr id="0" name="Object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36205" y="4116625"/>
                          <a:ext cx="2228850" cy="83343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19050">
                              <a:solidFill>
                                <a:srgbClr val="66FFFF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2577" name="Object 4"/>
            <p:cNvGraphicFramePr>
              <a:graphicFrameLocks noChangeAspect="1"/>
            </p:cNvGraphicFramePr>
            <p:nvPr/>
          </p:nvGraphicFramePr>
          <p:xfrm>
            <a:off x="5571418" y="4372212"/>
            <a:ext cx="857250" cy="4000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986" name="公式" r:id="rId15" imgW="843109" imgH="338235" progId="Equation.3">
                    <p:embed/>
                  </p:oleObj>
                </mc:Choice>
                <mc:Fallback>
                  <p:oleObj name="公式" r:id="rId15" imgW="843109" imgH="338235" progId="Equation.3">
                    <p:embed/>
                    <p:pic>
                      <p:nvPicPr>
                        <p:cNvPr id="0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571418" y="4372212"/>
                          <a:ext cx="857250" cy="4000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19050">
                              <a:solidFill>
                                <a:srgbClr val="66FFFF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60" name="Text Box 43"/>
          <p:cNvSpPr txBox="1">
            <a:spLocks noChangeArrowheads="1"/>
          </p:cNvSpPr>
          <p:nvPr/>
        </p:nvSpPr>
        <p:spPr bwMode="auto">
          <a:xfrm>
            <a:off x="2781300" y="4389438"/>
            <a:ext cx="1143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i="1" dirty="0" smtClean="0">
                <a:solidFill>
                  <a:srgbClr val="FFFFFF"/>
                </a:solidFill>
                <a:ea typeface="楷体_GB2312" pitchFamily="49" charset="-122"/>
              </a:rPr>
              <a:t>根据</a:t>
            </a:r>
            <a:endParaRPr lang="zh-CN" altLang="en-US" i="1" dirty="0">
              <a:solidFill>
                <a:srgbClr val="FFFFFF"/>
              </a:solidFill>
              <a:ea typeface="楷体_GB2312" pitchFamily="49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4178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4178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300" fill="hold"/>
                                        <p:tgtEl>
                                          <p:spTgt spid="4178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300" fill="hold"/>
                                        <p:tgtEl>
                                          <p:spTgt spid="4178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3900"/>
                            </p:stCondLst>
                            <p:childTnLst>
                              <p:par>
                                <p:cTn id="16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8" dur="300"/>
                                        <p:tgtEl>
                                          <p:spTgt spid="4178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7200"/>
                            </p:stCondLst>
                            <p:childTnLst>
                              <p:par>
                                <p:cTn id="2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300" fill="hold"/>
                                        <p:tgtEl>
                                          <p:spTgt spid="4178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300" fill="hold"/>
                                        <p:tgtEl>
                                          <p:spTgt spid="4178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7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7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7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7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3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7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4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7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4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7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7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7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78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5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78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6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7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6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78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6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7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7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78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78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 nodeType="clickPar">
                      <p:stCondLst>
                        <p:cond delay="indefinite"/>
                      </p:stCondLst>
                      <p:childTnLst>
                        <p:par>
                          <p:cTn id="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7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7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 nodeType="clickPar">
                      <p:stCondLst>
                        <p:cond delay="indefinite"/>
                      </p:stCondLst>
                      <p:childTnLst>
                        <p:par>
                          <p:cTn id="8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7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7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 nodeType="clickPar">
                      <p:stCondLst>
                        <p:cond delay="indefinite"/>
                      </p:stCondLst>
                      <p:childTnLst>
                        <p:par>
                          <p:cTn id="9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7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77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9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7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0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78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0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78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10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7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1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77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 nodeType="clickPar">
                      <p:stCondLst>
                        <p:cond delay="indefinite"/>
                      </p:stCondLst>
                      <p:childTnLst>
                        <p:par>
                          <p:cTn id="1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78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 nodeType="clickPar">
                      <p:stCondLst>
                        <p:cond delay="indefinite"/>
                      </p:stCondLst>
                      <p:childTnLst>
                        <p:par>
                          <p:cTn id="1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7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 nodeType="clickPar">
                      <p:stCondLst>
                        <p:cond delay="indefinite"/>
                      </p:stCondLst>
                      <p:childTnLst>
                        <p:par>
                          <p:cTn id="1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5" dur="500"/>
                                        <p:tgtEl>
                                          <p:spTgt spid="4178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 nodeType="clickPar">
                      <p:stCondLst>
                        <p:cond delay="indefinite"/>
                      </p:stCondLst>
                      <p:childTnLst>
                        <p:par>
                          <p:cTn id="1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7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 nodeType="clickPar">
                      <p:stCondLst>
                        <p:cond delay="indefinite"/>
                      </p:stCondLst>
                      <p:childTnLst>
                        <p:par>
                          <p:cTn id="1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2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34" dur="500"/>
                                        <p:tgtEl>
                                          <p:spTgt spid="4178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 nodeType="clickPar">
                      <p:stCondLst>
                        <p:cond delay="indefinite"/>
                      </p:stCondLst>
                      <p:childTnLst>
                        <p:par>
                          <p:cTn id="1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9" dur="500"/>
                                        <p:tgtEl>
                                          <p:spTgt spid="4178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 nodeType="clickPar">
                      <p:stCondLst>
                        <p:cond delay="indefinite"/>
                      </p:stCondLst>
                      <p:childTnLst>
                        <p:par>
                          <p:cTn id="1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4" dur="500"/>
                                        <p:tgtEl>
                                          <p:spTgt spid="4178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 nodeType="clickPar">
                      <p:stCondLst>
                        <p:cond delay="indefinite"/>
                      </p:stCondLst>
                      <p:childTnLst>
                        <p:par>
                          <p:cTn id="1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78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 nodeType="clickPar">
                      <p:stCondLst>
                        <p:cond delay="indefinite"/>
                      </p:stCondLst>
                      <p:childTnLst>
                        <p:par>
                          <p:cTn id="1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1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3" dur="500"/>
                                        <p:tgtEl>
                                          <p:spTgt spid="4178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 nodeType="clickPar">
                      <p:stCondLst>
                        <p:cond delay="indefinite"/>
                      </p:stCondLst>
                      <p:childTnLst>
                        <p:par>
                          <p:cTn id="1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78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 nodeType="clickPar">
                      <p:stCondLst>
                        <p:cond delay="indefinite"/>
                      </p:stCondLst>
                      <p:childTnLst>
                        <p:par>
                          <p:cTn id="1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0" presetID="19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2" dur="5000" fill="hold"/>
                                        <p:tgtEl>
                                          <p:spTgt spid="4178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5000" fill="hold"/>
                                        <p:tgtEl>
                                          <p:spTgt spid="4178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 nodeType="clickPar">
                      <p:stCondLst>
                        <p:cond delay="indefinite"/>
                      </p:stCondLst>
                      <p:childTnLst>
                        <p:par>
                          <p:cTn id="1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 nodeType="clickPar">
                      <p:stCondLst>
                        <p:cond delay="indefinite"/>
                      </p:stCondLst>
                      <p:childTnLst>
                        <p:par>
                          <p:cTn id="17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6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78" dur="300"/>
                                        <p:tgtEl>
                                          <p:spTgt spid="4178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 nodeType="clickPar">
                      <p:stCondLst>
                        <p:cond delay="indefinite"/>
                      </p:stCondLst>
                      <p:childTnLst>
                        <p:par>
                          <p:cTn id="1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3" dur="300"/>
                                        <p:tgtEl>
                                          <p:spTgt spid="4178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 nodeType="clickPar">
                      <p:stCondLst>
                        <p:cond delay="indefinite"/>
                      </p:stCondLst>
                      <p:childTnLst>
                        <p:par>
                          <p:cTn id="18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8" dur="500"/>
                                        <p:tgtEl>
                                          <p:spTgt spid="4178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7794" grpId="0" animBg="1"/>
      <p:bldP spid="417795" grpId="0" animBg="1"/>
      <p:bldP spid="417796" grpId="0" animBg="1"/>
      <p:bldP spid="417797" grpId="0" animBg="1"/>
      <p:bldP spid="417798" grpId="0" build="p" autoUpdateAnimBg="0" advAuto="0"/>
      <p:bldP spid="417799" grpId="0" build="p" autoUpdateAnimBg="0" advAuto="0"/>
      <p:bldP spid="417800" grpId="0" build="p" autoUpdateAnimBg="0" advAuto="0"/>
      <p:bldP spid="417801" grpId="0" animBg="1"/>
      <p:bldP spid="417802" grpId="0" animBg="1"/>
      <p:bldP spid="417803" grpId="0" animBg="1"/>
      <p:bldP spid="417804" grpId="0" animBg="1"/>
      <p:bldP spid="417805" grpId="0" animBg="1"/>
      <p:bldP spid="417806" grpId="0" animBg="1"/>
      <p:bldP spid="417807" grpId="0" build="p" autoUpdateAnimBg="0" advAuto="0"/>
      <p:bldP spid="417808" grpId="0" build="p" autoUpdateAnimBg="0" advAuto="0"/>
      <p:bldP spid="417809" grpId="0" build="p" autoUpdateAnimBg="0"/>
      <p:bldP spid="417810" grpId="0" animBg="1"/>
      <p:bldP spid="417819" grpId="0" autoUpdateAnimBg="0"/>
      <p:bldP spid="417820" grpId="0" build="p" autoUpdateAnimBg="0" advAuto="0"/>
      <p:bldP spid="417821" grpId="0" autoUpdateAnimBg="0"/>
      <p:bldP spid="417822" grpId="0" autoUpdateAnimBg="0"/>
      <p:bldP spid="417823" grpId="0" autoUpdateAnimBg="0"/>
      <p:bldP spid="417824" grpId="0" build="p" autoUpdateAnimBg="0" advAuto="0"/>
      <p:bldP spid="417825" grpId="0" build="p" autoUpdateAnimBg="0" advAuto="0"/>
      <p:bldP spid="417826" grpId="0" animBg="1"/>
      <p:bldP spid="417827" grpId="0" animBg="1"/>
      <p:bldP spid="417828" grpId="0" animBg="1"/>
      <p:bldP spid="417829" grpId="0" animBg="1"/>
      <p:bldP spid="417833" grpId="0" animBg="1"/>
      <p:bldP spid="417834" grpId="0" animBg="1"/>
      <p:bldP spid="417835" grpId="0" build="p" autoUpdateAnimBg="0"/>
      <p:bldP spid="417836" grpId="0" animBg="1"/>
      <p:bldP spid="417837" grpId="0" build="p" autoUpdateAnimBg="0"/>
      <p:bldP spid="417841" grpId="0" build="p" autoUpdateAnimBg="0"/>
      <p:bldP spid="417842" grpId="0" autoUpdateAnimBg="0"/>
      <p:bldP spid="417845" grpId="0" autoUpdateAnimBg="0"/>
      <p:bldP spid="60" grpId="0" build="p" autoUpdateAnimBg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8818" name="Object 2"/>
          <p:cNvGraphicFramePr>
            <a:graphicFrameLocks noChangeAspect="1"/>
          </p:cNvGraphicFramePr>
          <p:nvPr/>
        </p:nvGraphicFramePr>
        <p:xfrm>
          <a:off x="847725" y="927100"/>
          <a:ext cx="1608138" cy="50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082" name="Equation" r:id="rId3" imgW="557359" imgH="138015" progId="Equation.DSMT4">
                  <p:embed/>
                </p:oleObj>
              </mc:Choice>
              <mc:Fallback>
                <p:oleObj name="Equation" r:id="rId3" imgW="557359" imgH="138015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7725" y="927100"/>
                        <a:ext cx="1608138" cy="504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CC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8819" name="Line 3"/>
          <p:cNvSpPr>
            <a:spLocks noChangeShapeType="1"/>
          </p:cNvSpPr>
          <p:nvPr/>
        </p:nvSpPr>
        <p:spPr bwMode="auto">
          <a:xfrm>
            <a:off x="2868613" y="1231900"/>
            <a:ext cx="1371600" cy="0"/>
          </a:xfrm>
          <a:prstGeom prst="line">
            <a:avLst/>
          </a:prstGeom>
          <a:noFill/>
          <a:ln w="3175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418820" name="Object 4"/>
          <p:cNvGraphicFramePr>
            <a:graphicFrameLocks noChangeAspect="1"/>
          </p:cNvGraphicFramePr>
          <p:nvPr/>
        </p:nvGraphicFramePr>
        <p:xfrm>
          <a:off x="6632575" y="981075"/>
          <a:ext cx="1466850" cy="50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083" name="Equation" r:id="rId5" imgW="595394" imgH="138015" progId="Equation.DSMT4">
                  <p:embed/>
                </p:oleObj>
              </mc:Choice>
              <mc:Fallback>
                <p:oleObj name="Equation" r:id="rId5" imgW="595394" imgH="138015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32575" y="981075"/>
                        <a:ext cx="1466850" cy="504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CC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8821" name="Rectangle 5"/>
          <p:cNvSpPr>
            <a:spLocks noChangeArrowheads="1"/>
          </p:cNvSpPr>
          <p:nvPr/>
        </p:nvSpPr>
        <p:spPr bwMode="auto">
          <a:xfrm>
            <a:off x="277813" y="469900"/>
            <a:ext cx="3886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dirty="0">
                <a:solidFill>
                  <a:srgbClr val="00FFFF"/>
                </a:solidFill>
                <a:ea typeface="楷体_GB2312" pitchFamily="49" charset="-122"/>
              </a:rPr>
              <a:t>•  </a:t>
            </a:r>
            <a:r>
              <a:rPr lang="zh-CN" altLang="en-US" dirty="0">
                <a:solidFill>
                  <a:srgbClr val="00FFFF"/>
                </a:solidFill>
                <a:ea typeface="楷体_GB2312" pitchFamily="49" charset="-122"/>
              </a:rPr>
              <a:t>克尼希</a:t>
            </a:r>
            <a:r>
              <a:rPr lang="zh-CN" altLang="en-US" dirty="0" smtClean="0">
                <a:solidFill>
                  <a:srgbClr val="00FFFF"/>
                </a:solidFill>
                <a:ea typeface="楷体_GB2312" pitchFamily="49" charset="-122"/>
              </a:rPr>
              <a:t>定理（</a:t>
            </a:r>
            <a:r>
              <a:rPr lang="zh-CN" altLang="en-US" dirty="0" smtClean="0">
                <a:solidFill>
                  <a:srgbClr val="FFFF00"/>
                </a:solidFill>
                <a:ea typeface="楷体_GB2312" pitchFamily="49" charset="-122"/>
              </a:rPr>
              <a:t>了解即可</a:t>
            </a:r>
            <a:r>
              <a:rPr lang="zh-CN" altLang="en-US" dirty="0" smtClean="0">
                <a:solidFill>
                  <a:srgbClr val="00FFFF"/>
                </a:solidFill>
                <a:ea typeface="楷体_GB2312" pitchFamily="49" charset="-122"/>
              </a:rPr>
              <a:t>）</a:t>
            </a:r>
            <a:endParaRPr lang="zh-CN" altLang="en-US" dirty="0">
              <a:solidFill>
                <a:srgbClr val="00FFFF"/>
              </a:solidFill>
              <a:ea typeface="楷体_GB2312" pitchFamily="49" charset="-122"/>
            </a:endParaRPr>
          </a:p>
        </p:txBody>
      </p:sp>
      <p:sp>
        <p:nvSpPr>
          <p:cNvPr id="418822" name="Rectangle 6"/>
          <p:cNvSpPr>
            <a:spLocks noChangeArrowheads="1"/>
          </p:cNvSpPr>
          <p:nvPr/>
        </p:nvSpPr>
        <p:spPr bwMode="auto">
          <a:xfrm>
            <a:off x="4316413" y="10033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rgbClr val="FFFFFF"/>
                </a:solidFill>
                <a:ea typeface="楷体_GB2312" pitchFamily="49" charset="-122"/>
              </a:rPr>
              <a:t>伽利略速度变换</a:t>
            </a:r>
          </a:p>
        </p:txBody>
      </p:sp>
      <p:sp>
        <p:nvSpPr>
          <p:cNvPr id="418823" name="Rectangle 7"/>
          <p:cNvSpPr>
            <a:spLocks noChangeArrowheads="1"/>
          </p:cNvSpPr>
          <p:nvPr/>
        </p:nvSpPr>
        <p:spPr bwMode="auto">
          <a:xfrm>
            <a:off x="582613" y="1612900"/>
            <a:ext cx="27082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rgbClr val="FFFFFF"/>
                </a:solidFill>
                <a:ea typeface="楷体_GB2312" pitchFamily="49" charset="-122"/>
              </a:rPr>
              <a:t>质点系的动能         </a:t>
            </a:r>
          </a:p>
        </p:txBody>
      </p:sp>
      <p:graphicFrame>
        <p:nvGraphicFramePr>
          <p:cNvPr id="418824" name="Object 8"/>
          <p:cNvGraphicFramePr>
            <a:graphicFrameLocks noChangeAspect="1"/>
          </p:cNvGraphicFramePr>
          <p:nvPr/>
        </p:nvGraphicFramePr>
        <p:xfrm>
          <a:off x="893763" y="1993900"/>
          <a:ext cx="2222500" cy="974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084" name="Equation" r:id="rId7" imgW="871391" imgH="328515" progId="Equation.DSMT4">
                  <p:embed/>
                </p:oleObj>
              </mc:Choice>
              <mc:Fallback>
                <p:oleObj name="Equation" r:id="rId7" imgW="871391" imgH="328515" progId="Equation.DSMT4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3763" y="1993900"/>
                        <a:ext cx="2222500" cy="974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CC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8825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35486789"/>
              </p:ext>
            </p:extLst>
          </p:nvPr>
        </p:nvGraphicFramePr>
        <p:xfrm>
          <a:off x="3005138" y="1977175"/>
          <a:ext cx="2855912" cy="10984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085" name="Equation" r:id="rId9" imgW="1143000" imgH="419040" progId="Equation.DSMT4">
                  <p:embed/>
                </p:oleObj>
              </mc:Choice>
              <mc:Fallback>
                <p:oleObj name="Equation" r:id="rId9" imgW="1143000" imgH="419040" progId="Equation.DSMT4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05138" y="1977175"/>
                        <a:ext cx="2855912" cy="109842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8826" name="Object 10"/>
          <p:cNvGraphicFramePr>
            <a:graphicFrameLocks noChangeAspect="1"/>
          </p:cNvGraphicFramePr>
          <p:nvPr/>
        </p:nvGraphicFramePr>
        <p:xfrm>
          <a:off x="1298575" y="2984500"/>
          <a:ext cx="4522788" cy="992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086" name="Equation" r:id="rId11" imgW="1623801" imgH="328515" progId="Equation.DSMT4">
                  <p:embed/>
                </p:oleObj>
              </mc:Choice>
              <mc:Fallback>
                <p:oleObj name="Equation" r:id="rId11" imgW="1623801" imgH="328515" progId="Equation.DSMT4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8575" y="2984500"/>
                        <a:ext cx="4522788" cy="992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CC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8827" name="Object 11"/>
          <p:cNvGraphicFramePr>
            <a:graphicFrameLocks noChangeAspect="1"/>
          </p:cNvGraphicFramePr>
          <p:nvPr/>
        </p:nvGraphicFramePr>
        <p:xfrm>
          <a:off x="1258888" y="3933825"/>
          <a:ext cx="4192587" cy="1047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087" name="Equation" r:id="rId13" imgW="1690606" imgH="395093" progId="Equation.DSMT4">
                  <p:embed/>
                </p:oleObj>
              </mc:Choice>
              <mc:Fallback>
                <p:oleObj name="Equation" r:id="rId13" imgW="1690606" imgH="395093" progId="Equation.DSMT4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8888" y="3933825"/>
                        <a:ext cx="4192587" cy="1047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CC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8828" name="AutoShape 12"/>
          <p:cNvSpPr>
            <a:spLocks noChangeArrowheads="1"/>
          </p:cNvSpPr>
          <p:nvPr/>
        </p:nvSpPr>
        <p:spPr bwMode="auto">
          <a:xfrm>
            <a:off x="6450013" y="2451100"/>
            <a:ext cx="2514600" cy="2209800"/>
          </a:xfrm>
          <a:prstGeom prst="wedgeRectCallout">
            <a:avLst>
              <a:gd name="adj1" fmla="val -79546"/>
              <a:gd name="adj2" fmla="val 39657"/>
            </a:avLst>
          </a:prstGeom>
          <a:solidFill>
            <a:srgbClr val="96969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rgbClr val="000000"/>
                </a:solidFill>
                <a:ea typeface="楷体_GB2312" pitchFamily="49" charset="-122"/>
              </a:rPr>
              <a:t>如果惯性系</a:t>
            </a:r>
            <a:r>
              <a:rPr lang="en-US" altLang="zh-CN">
                <a:solidFill>
                  <a:srgbClr val="000000"/>
                </a:solidFill>
                <a:ea typeface="楷体_GB2312" pitchFamily="49" charset="-122"/>
              </a:rPr>
              <a:t>S’</a:t>
            </a:r>
            <a:r>
              <a:rPr lang="zh-CN" altLang="en-US">
                <a:solidFill>
                  <a:srgbClr val="000000"/>
                </a:solidFill>
                <a:ea typeface="楷体_GB2312" pitchFamily="49" charset="-122"/>
              </a:rPr>
              <a:t>是质心系，则有</a:t>
            </a:r>
          </a:p>
        </p:txBody>
      </p:sp>
      <p:graphicFrame>
        <p:nvGraphicFramePr>
          <p:cNvPr id="418829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15029440"/>
              </p:ext>
            </p:extLst>
          </p:nvPr>
        </p:nvGraphicFramePr>
        <p:xfrm>
          <a:off x="6648520" y="3262833"/>
          <a:ext cx="2051720" cy="654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088" name="Equation" r:id="rId15" imgW="749160" imgH="253800" progId="Equation.DSMT4">
                  <p:embed/>
                </p:oleObj>
              </mc:Choice>
              <mc:Fallback>
                <p:oleObj name="Equation" r:id="rId15" imgW="749160" imgH="253800" progId="Equation.DSMT4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48520" y="3262833"/>
                        <a:ext cx="2051720" cy="6542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8830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77295517"/>
              </p:ext>
            </p:extLst>
          </p:nvPr>
        </p:nvGraphicFramePr>
        <p:xfrm>
          <a:off x="7322695" y="3948001"/>
          <a:ext cx="776730" cy="6339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089" name="Equation" r:id="rId17" imgW="393480" imgH="228600" progId="Equation.DSMT4">
                  <p:embed/>
                </p:oleObj>
              </mc:Choice>
              <mc:Fallback>
                <p:oleObj name="Equation" r:id="rId17" imgW="393480" imgH="228600" progId="Equation.DSMT4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22695" y="3948001"/>
                        <a:ext cx="776730" cy="63390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8832" name="Rectangle 16"/>
          <p:cNvSpPr>
            <a:spLocks noChangeArrowheads="1"/>
          </p:cNvSpPr>
          <p:nvPr/>
        </p:nvSpPr>
        <p:spPr bwMode="auto">
          <a:xfrm>
            <a:off x="304800" y="5734050"/>
            <a:ext cx="8610600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5000"/>
              </a:lnSpc>
            </a:pPr>
            <a:r>
              <a:rPr lang="en-US" altLang="zh-CN">
                <a:solidFill>
                  <a:srgbClr val="FFFFFF"/>
                </a:solidFill>
                <a:ea typeface="楷体_GB2312" pitchFamily="49" charset="-122"/>
              </a:rPr>
              <a:t>      </a:t>
            </a:r>
            <a:r>
              <a:rPr lang="zh-CN" altLang="en-US">
                <a:solidFill>
                  <a:srgbClr val="FFFFFF"/>
                </a:solidFill>
                <a:ea typeface="楷体_GB2312" pitchFamily="49" charset="-122"/>
              </a:rPr>
              <a:t>质点系的总动能，等于</a:t>
            </a:r>
            <a:r>
              <a:rPr lang="zh-CN" altLang="en-US">
                <a:solidFill>
                  <a:srgbClr val="00FFFF"/>
                </a:solidFill>
                <a:ea typeface="楷体_GB2312" pitchFamily="49" charset="-122"/>
              </a:rPr>
              <a:t>相对质心系的动能</a:t>
            </a:r>
            <a:r>
              <a:rPr lang="zh-CN" altLang="en-US">
                <a:solidFill>
                  <a:srgbClr val="FFFFFF"/>
                </a:solidFill>
                <a:ea typeface="楷体_GB2312" pitchFamily="49" charset="-122"/>
              </a:rPr>
              <a:t>，加上</a:t>
            </a:r>
            <a:r>
              <a:rPr lang="zh-CN" altLang="en-US">
                <a:solidFill>
                  <a:srgbClr val="00FFFF"/>
                </a:solidFill>
                <a:ea typeface="楷体_GB2312" pitchFamily="49" charset="-122"/>
              </a:rPr>
              <a:t>随质心整体平动的动能</a:t>
            </a:r>
            <a:r>
              <a:rPr lang="zh-CN" altLang="en-US">
                <a:solidFill>
                  <a:srgbClr val="FFFFFF"/>
                </a:solidFill>
                <a:ea typeface="楷体_GB2312" pitchFamily="49" charset="-122"/>
              </a:rPr>
              <a:t>  </a:t>
            </a:r>
            <a:r>
              <a:rPr lang="en-US" altLang="zh-CN">
                <a:solidFill>
                  <a:srgbClr val="FFFFFF"/>
                </a:solidFill>
                <a:ea typeface="楷体_GB2312" pitchFamily="49" charset="-122"/>
              </a:rPr>
              <a:t>—— </a:t>
            </a:r>
            <a:r>
              <a:rPr lang="zh-CN" altLang="en-US">
                <a:solidFill>
                  <a:srgbClr val="FFFF00"/>
                </a:solidFill>
                <a:ea typeface="楷体_GB2312" pitchFamily="49" charset="-122"/>
              </a:rPr>
              <a:t>克尼希定理（</a:t>
            </a:r>
            <a:r>
              <a:rPr lang="en-US" altLang="zh-CN">
                <a:solidFill>
                  <a:srgbClr val="FFFF00"/>
                </a:solidFill>
                <a:ea typeface="楷体_GB2312" pitchFamily="49" charset="-122"/>
              </a:rPr>
              <a:t>K</a:t>
            </a:r>
            <a:r>
              <a:rPr lang="en-US" altLang="zh-CN" sz="2000">
                <a:solidFill>
                  <a:srgbClr val="FFFF00"/>
                </a:solidFill>
                <a:ea typeface="楷体_GB2312" pitchFamily="49" charset="-122"/>
              </a:rPr>
              <a:t>Ö</a:t>
            </a:r>
            <a:r>
              <a:rPr lang="en-US" altLang="zh-CN">
                <a:solidFill>
                  <a:srgbClr val="FFFF00"/>
                </a:solidFill>
                <a:ea typeface="楷体_GB2312" pitchFamily="49" charset="-122"/>
              </a:rPr>
              <a:t>nig theorem</a:t>
            </a:r>
            <a:r>
              <a:rPr lang="zh-CN" altLang="en-US">
                <a:solidFill>
                  <a:srgbClr val="FFFF00"/>
                </a:solidFill>
                <a:ea typeface="楷体_GB2312" pitchFamily="49" charset="-122"/>
              </a:rPr>
              <a:t>）。</a:t>
            </a:r>
          </a:p>
        </p:txBody>
      </p:sp>
      <p:graphicFrame>
        <p:nvGraphicFramePr>
          <p:cNvPr id="44050" name="Object 18"/>
          <p:cNvGraphicFramePr>
            <a:graphicFrameLocks noChangeAspect="1"/>
          </p:cNvGraphicFramePr>
          <p:nvPr/>
        </p:nvGraphicFramePr>
        <p:xfrm>
          <a:off x="1258888" y="4941888"/>
          <a:ext cx="2105025" cy="946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090" name="Equation" r:id="rId19" imgW="852374" imgH="366907" progId="Equation.DSMT4">
                  <p:embed/>
                </p:oleObj>
              </mc:Choice>
              <mc:Fallback>
                <p:oleObj name="Equation" r:id="rId19" imgW="852374" imgH="366907" progId="Equation.DSMT4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8888" y="4941888"/>
                        <a:ext cx="2105025" cy="946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4188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4188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3" dur="500"/>
                                        <p:tgtEl>
                                          <p:spTgt spid="4188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188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188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300"/>
                                        <p:tgtEl>
                                          <p:spTgt spid="4188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4188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4" dur="300"/>
                                        <p:tgtEl>
                                          <p:spTgt spid="4188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4188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4" dur="500"/>
                                        <p:tgtEl>
                                          <p:spTgt spid="4188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500"/>
                                        <p:tgtEl>
                                          <p:spTgt spid="4188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4188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300" fill="hold"/>
                                        <p:tgtEl>
                                          <p:spTgt spid="4188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300" fill="hold"/>
                                        <p:tgtEl>
                                          <p:spTgt spid="4188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4188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 nodeType="clickPar">
                      <p:stCondLst>
                        <p:cond delay="indefinite"/>
                      </p:stCondLst>
                      <p:childTnLst>
                        <p:par>
                          <p:cTn id="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4188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44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44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 nodeType="clickPar">
                      <p:stCondLst>
                        <p:cond delay="indefinite"/>
                      </p:stCondLst>
                      <p:childTnLst>
                        <p:par>
                          <p:cTn id="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300"/>
                                        <p:tgtEl>
                                          <p:spTgt spid="4188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8819" grpId="0" animBg="1"/>
      <p:bldP spid="418821" grpId="0" autoUpdateAnimBg="0"/>
      <p:bldP spid="418822" grpId="0" autoUpdateAnimBg="0"/>
      <p:bldP spid="418823" grpId="0" autoUpdateAnimBg="0"/>
      <p:bldP spid="418828" grpId="0" animBg="1" autoUpdateAnimBg="0"/>
      <p:bldP spid="418832" grpId="0" autoUpdateAnimBg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8"/>
          <p:cNvSpPr>
            <a:spLocks noChangeArrowheads="1"/>
          </p:cNvSpPr>
          <p:nvPr/>
        </p:nvSpPr>
        <p:spPr bwMode="auto">
          <a:xfrm>
            <a:off x="3658544" y="331185"/>
            <a:ext cx="1800225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3000" b="1" dirty="0">
                <a:solidFill>
                  <a:srgbClr val="00FFFF"/>
                </a:solidFill>
                <a:latin typeface="Times New Roman" panose="02020603050405020304" pitchFamily="18" charset="0"/>
                <a:ea typeface="楷体_GB2312" pitchFamily="49" charset="-122"/>
              </a:rPr>
              <a:t>要点回顾</a:t>
            </a:r>
          </a:p>
        </p:txBody>
      </p:sp>
      <p:sp>
        <p:nvSpPr>
          <p:cNvPr id="5" name="Text Box 11"/>
          <p:cNvSpPr txBox="1">
            <a:spLocks noChangeArrowheads="1"/>
          </p:cNvSpPr>
          <p:nvPr/>
        </p:nvSpPr>
        <p:spPr bwMode="auto">
          <a:xfrm>
            <a:off x="467544" y="852158"/>
            <a:ext cx="251936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kumimoji="0" lang="zh-CN" altLang="en-US" dirty="0">
                <a:solidFill>
                  <a:srgbClr val="FFFFFF"/>
                </a:solidFill>
                <a:ea typeface="楷体_GB2312" pitchFamily="49" charset="-122"/>
              </a:rPr>
              <a:t>质点的动量</a:t>
            </a:r>
          </a:p>
        </p:txBody>
      </p:sp>
      <p:sp>
        <p:nvSpPr>
          <p:cNvPr id="6" name="Text Box 14"/>
          <p:cNvSpPr txBox="1">
            <a:spLocks noChangeArrowheads="1"/>
          </p:cNvSpPr>
          <p:nvPr/>
        </p:nvSpPr>
        <p:spPr bwMode="auto">
          <a:xfrm>
            <a:off x="4419600" y="898841"/>
            <a:ext cx="4724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kumimoji="0" lang="zh-CN" altLang="en-US" dirty="0">
                <a:solidFill>
                  <a:srgbClr val="FFFFFF"/>
                </a:solidFill>
                <a:ea typeface="楷体_GB2312" pitchFamily="49" charset="-122"/>
              </a:rPr>
              <a:t>质点系的动量</a:t>
            </a:r>
          </a:p>
        </p:txBody>
      </p:sp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411812" y="1643532"/>
            <a:ext cx="214605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kumimoji="0" lang="zh-CN" altLang="en-US" dirty="0" smtClean="0">
                <a:solidFill>
                  <a:schemeClr val="bg1"/>
                </a:solidFill>
                <a:ea typeface="楷体_GB2312" pitchFamily="49" charset="-122"/>
              </a:rPr>
              <a:t>质</a:t>
            </a:r>
            <a:r>
              <a:rPr kumimoji="0" lang="zh-CN" altLang="en-US" dirty="0">
                <a:solidFill>
                  <a:schemeClr val="bg1"/>
                </a:solidFill>
                <a:ea typeface="楷体_GB2312" pitchFamily="49" charset="-122"/>
              </a:rPr>
              <a:t>点动量定理</a:t>
            </a:r>
          </a:p>
        </p:txBody>
      </p:sp>
      <p:graphicFrame>
        <p:nvGraphicFramePr>
          <p:cNvPr id="13" name="Object 4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5853571"/>
              </p:ext>
            </p:extLst>
          </p:nvPr>
        </p:nvGraphicFramePr>
        <p:xfrm>
          <a:off x="5663702" y="2304204"/>
          <a:ext cx="2808287" cy="749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304" name="Equation" r:id="rId3" imgW="1280999" imgH="299843" progId="Equation.DSMT4">
                  <p:embed/>
                </p:oleObj>
              </mc:Choice>
              <mc:Fallback>
                <p:oleObj name="Equation" r:id="rId3" imgW="1280999" imgH="299843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63702" y="2304204"/>
                        <a:ext cx="2808287" cy="749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39710981"/>
              </p:ext>
            </p:extLst>
          </p:nvPr>
        </p:nvGraphicFramePr>
        <p:xfrm>
          <a:off x="3045912" y="3665822"/>
          <a:ext cx="3529012" cy="2159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305" name="公式" r:id="rId5" imgW="3329036" imgH="2309812" progId="Equation.3">
                  <p:embed/>
                </p:oleObj>
              </mc:Choice>
              <mc:Fallback>
                <p:oleObj name="公式" r:id="rId5" imgW="3329036" imgH="2309812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5912" y="3665822"/>
                        <a:ext cx="3529012" cy="2159000"/>
                      </a:xfrm>
                      <a:prstGeom prst="rect">
                        <a:avLst/>
                      </a:prstGeom>
                      <a:solidFill>
                        <a:srgbClr val="009999">
                          <a:alpha val="43137"/>
                        </a:srgbClr>
                      </a:solidFill>
                      <a:ln w="19050">
                        <a:solidFill>
                          <a:schemeClr val="folHlink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10363043"/>
              </p:ext>
            </p:extLst>
          </p:nvPr>
        </p:nvGraphicFramePr>
        <p:xfrm>
          <a:off x="1931568" y="5877272"/>
          <a:ext cx="2838190" cy="8737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306" name="Equation" r:id="rId7" imgW="1066680" imgH="355320" progId="Equation.DSMT4">
                  <p:embed/>
                </p:oleObj>
              </mc:Choice>
              <mc:Fallback>
                <p:oleObj name="Equation" r:id="rId7" imgW="1066680" imgH="355320" progId="Equation.DSMT4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31568" y="5877272"/>
                        <a:ext cx="2838190" cy="87370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Text Box 28"/>
          <p:cNvSpPr txBox="1">
            <a:spLocks noChangeArrowheads="1"/>
          </p:cNvSpPr>
          <p:nvPr/>
        </p:nvSpPr>
        <p:spPr bwMode="auto">
          <a:xfrm>
            <a:off x="496939" y="4477047"/>
            <a:ext cx="2888932" cy="5365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FF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tIns="82800" bIns="82800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/>
            <a:r>
              <a:rPr lang="zh-CN" altLang="en-US" dirty="0" smtClean="0">
                <a:solidFill>
                  <a:srgbClr val="FFFFFF"/>
                </a:solidFill>
                <a:ea typeface="楷体_GB2312" pitchFamily="49" charset="-122"/>
              </a:rPr>
              <a:t>在</a:t>
            </a:r>
            <a:r>
              <a:rPr lang="zh-CN" altLang="en-US" dirty="0">
                <a:solidFill>
                  <a:srgbClr val="FFFFFF"/>
                </a:solidFill>
                <a:ea typeface="楷体_GB2312" pitchFamily="49" charset="-122"/>
              </a:rPr>
              <a:t>直角坐标系中       </a:t>
            </a:r>
          </a:p>
        </p:txBody>
      </p:sp>
      <p:sp>
        <p:nvSpPr>
          <p:cNvPr id="17" name="Text Box 29"/>
          <p:cNvSpPr txBox="1">
            <a:spLocks noChangeArrowheads="1"/>
          </p:cNvSpPr>
          <p:nvPr/>
        </p:nvSpPr>
        <p:spPr bwMode="auto">
          <a:xfrm>
            <a:off x="485999" y="5981229"/>
            <a:ext cx="1651414" cy="5365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FF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tIns="82800" bIns="82800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/>
            <a:r>
              <a:rPr lang="zh-CN" altLang="en-US" dirty="0" smtClean="0">
                <a:solidFill>
                  <a:srgbClr val="FFFFFF"/>
                </a:solidFill>
                <a:ea typeface="楷体_GB2312" pitchFamily="49" charset="-122"/>
              </a:rPr>
              <a:t>平</a:t>
            </a:r>
            <a:r>
              <a:rPr lang="zh-CN" altLang="en-US" dirty="0">
                <a:solidFill>
                  <a:srgbClr val="FFFFFF"/>
                </a:solidFill>
                <a:ea typeface="楷体_GB2312" pitchFamily="49" charset="-122"/>
              </a:rPr>
              <a:t>均力       </a:t>
            </a:r>
          </a:p>
        </p:txBody>
      </p:sp>
      <p:graphicFrame>
        <p:nvGraphicFramePr>
          <p:cNvPr id="21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62226641"/>
              </p:ext>
            </p:extLst>
          </p:nvPr>
        </p:nvGraphicFramePr>
        <p:xfrm>
          <a:off x="2404693" y="800042"/>
          <a:ext cx="1164426" cy="5335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307" name="Equation" r:id="rId9" imgW="495000" imgH="215640" progId="Equation.DSMT4">
                  <p:embed/>
                </p:oleObj>
              </mc:Choice>
              <mc:Fallback>
                <p:oleObj name="Equation" r:id="rId9" imgW="495000" imgH="215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04693" y="800042"/>
                        <a:ext cx="1164426" cy="53352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05901176"/>
              </p:ext>
            </p:extLst>
          </p:nvPr>
        </p:nvGraphicFramePr>
        <p:xfrm>
          <a:off x="6574924" y="822920"/>
          <a:ext cx="1730375" cy="877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308" name="Equation" r:id="rId11" imgW="736560" imgH="355320" progId="Equation.DSMT4">
                  <p:embed/>
                </p:oleObj>
              </mc:Choice>
              <mc:Fallback>
                <p:oleObj name="Equation" r:id="rId11" imgW="736560" imgH="3553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74924" y="822920"/>
                        <a:ext cx="1730375" cy="8778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07809487"/>
              </p:ext>
            </p:extLst>
          </p:nvPr>
        </p:nvGraphicFramePr>
        <p:xfrm>
          <a:off x="2612239" y="1505419"/>
          <a:ext cx="1730375" cy="595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309" name="Equation" r:id="rId13" imgW="736560" imgH="241200" progId="Equation.DSMT4">
                  <p:embed/>
                </p:oleObj>
              </mc:Choice>
              <mc:Fallback>
                <p:oleObj name="Equation" r:id="rId13" imgW="73656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12239" y="1505419"/>
                        <a:ext cx="1730375" cy="595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88083949"/>
              </p:ext>
            </p:extLst>
          </p:nvPr>
        </p:nvGraphicFramePr>
        <p:xfrm>
          <a:off x="4341937" y="1532735"/>
          <a:ext cx="925513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310" name="Equation" r:id="rId15" imgW="393480" imgH="215640" progId="Equation.DSMT4">
                  <p:embed/>
                </p:oleObj>
              </mc:Choice>
              <mc:Fallback>
                <p:oleObj name="Equation" r:id="rId15" imgW="393480" imgH="215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1937" y="1532735"/>
                        <a:ext cx="925513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82345440"/>
              </p:ext>
            </p:extLst>
          </p:nvPr>
        </p:nvGraphicFramePr>
        <p:xfrm>
          <a:off x="5211242" y="1520035"/>
          <a:ext cx="776288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311" name="Equation" r:id="rId17" imgW="330120" imgH="215640" progId="Equation.DSMT4">
                  <p:embed/>
                </p:oleObj>
              </mc:Choice>
              <mc:Fallback>
                <p:oleObj name="Equation" r:id="rId17" imgW="330120" imgH="215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11242" y="1520035"/>
                        <a:ext cx="776288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70794922"/>
              </p:ext>
            </p:extLst>
          </p:nvPr>
        </p:nvGraphicFramePr>
        <p:xfrm>
          <a:off x="2534604" y="2205779"/>
          <a:ext cx="3165475" cy="877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312" name="Equation" r:id="rId19" imgW="1346040" imgH="355320" progId="Equation.DSMT4">
                  <p:embed/>
                </p:oleObj>
              </mc:Choice>
              <mc:Fallback>
                <p:oleObj name="Equation" r:id="rId19" imgW="1346040" imgH="3553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34604" y="2205779"/>
                        <a:ext cx="3165475" cy="8778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" name="Text Box 29"/>
          <p:cNvSpPr txBox="1">
            <a:spLocks noChangeArrowheads="1"/>
          </p:cNvSpPr>
          <p:nvPr/>
        </p:nvSpPr>
        <p:spPr bwMode="auto">
          <a:xfrm>
            <a:off x="381046" y="3024265"/>
            <a:ext cx="8847294" cy="5365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FF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tIns="82800" bIns="82800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/>
            <a:r>
              <a:rPr lang="zh-CN" altLang="en-US" dirty="0" smtClean="0">
                <a:solidFill>
                  <a:srgbClr val="FFFFFF"/>
                </a:solidFill>
                <a:ea typeface="楷体_GB2312" pitchFamily="49" charset="-122"/>
              </a:rPr>
              <a:t>动量定理搭建了过程量（</a:t>
            </a:r>
            <a:r>
              <a:rPr lang="zh-CN" altLang="en-US" dirty="0" smtClean="0">
                <a:solidFill>
                  <a:srgbClr val="00FFFF"/>
                </a:solidFill>
                <a:ea typeface="楷体_GB2312" pitchFamily="49" charset="-122"/>
              </a:rPr>
              <a:t>冲量</a:t>
            </a:r>
            <a:r>
              <a:rPr lang="zh-CN" altLang="en-US" dirty="0" smtClean="0">
                <a:solidFill>
                  <a:srgbClr val="FFFFFF"/>
                </a:solidFill>
                <a:ea typeface="楷体_GB2312" pitchFamily="49" charset="-122"/>
              </a:rPr>
              <a:t>）与状态量（</a:t>
            </a:r>
            <a:r>
              <a:rPr lang="zh-CN" altLang="en-US" dirty="0" smtClean="0">
                <a:solidFill>
                  <a:srgbClr val="00FFFF"/>
                </a:solidFill>
                <a:ea typeface="楷体_GB2312" pitchFamily="49" charset="-122"/>
              </a:rPr>
              <a:t>动量</a:t>
            </a:r>
            <a:r>
              <a:rPr lang="zh-CN" altLang="en-US" dirty="0" smtClean="0">
                <a:solidFill>
                  <a:srgbClr val="FFFFFF"/>
                </a:solidFill>
                <a:ea typeface="楷体_GB2312" pitchFamily="49" charset="-122"/>
              </a:rPr>
              <a:t>）之间的桥梁。</a:t>
            </a:r>
            <a:endParaRPr lang="zh-CN" altLang="en-US" dirty="0">
              <a:solidFill>
                <a:srgbClr val="FFFFFF"/>
              </a:solidFill>
              <a:ea typeface="楷体_GB2312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3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5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utoUpdateAnimBg="0"/>
      <p:bldP spid="5" grpId="0" autoUpdateAnimBg="0"/>
      <p:bldP spid="6" grpId="0" autoUpdateAnimBg="0"/>
      <p:bldP spid="9" grpId="0" autoUpdateAnimBg="0"/>
      <p:bldP spid="16" grpId="0"/>
      <p:bldP spid="17" grpId="0"/>
      <p:bldP spid="2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"/>
          <p:cNvSpPr txBox="1">
            <a:spLocks noChangeArrowheads="1"/>
          </p:cNvSpPr>
          <p:nvPr/>
        </p:nvSpPr>
        <p:spPr bwMode="auto">
          <a:xfrm>
            <a:off x="395288" y="188913"/>
            <a:ext cx="8353425" cy="2305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lnSpc>
                <a:spcPts val="3500"/>
              </a:lnSpc>
              <a:spcBef>
                <a:spcPct val="20000"/>
              </a:spcBef>
            </a:pPr>
            <a:r>
              <a:rPr lang="zh-CN" altLang="en-US" dirty="0">
                <a:solidFill>
                  <a:srgbClr val="00FFFF"/>
                </a:solidFill>
                <a:ea typeface="楷体_GB2312" pitchFamily="49" charset="-122"/>
              </a:rPr>
              <a:t>思考题： </a:t>
            </a:r>
            <a:r>
              <a:rPr lang="zh-CN" altLang="en-US" dirty="0">
                <a:solidFill>
                  <a:srgbClr val="FFFF00"/>
                </a:solidFill>
                <a:ea typeface="楷体_GB2312" pitchFamily="49" charset="-122"/>
              </a:rPr>
              <a:t>长 </a:t>
            </a:r>
            <a:r>
              <a:rPr lang="en-US" altLang="zh-CN" i="1" dirty="0">
                <a:solidFill>
                  <a:srgbClr val="FFFF00"/>
                </a:solidFill>
                <a:ea typeface="楷体_GB2312" pitchFamily="49" charset="-122"/>
              </a:rPr>
              <a:t>l</a:t>
            </a:r>
            <a:r>
              <a:rPr lang="zh-CN" altLang="en-US" dirty="0">
                <a:solidFill>
                  <a:srgbClr val="FFFF00"/>
                </a:solidFill>
                <a:ea typeface="楷体_GB2312" pitchFamily="49" charset="-122"/>
              </a:rPr>
              <a:t>、质量线密度为</a:t>
            </a:r>
            <a:r>
              <a:rPr lang="el-GR" altLang="zh-CN" dirty="0">
                <a:solidFill>
                  <a:srgbClr val="FFFF00"/>
                </a:solidFill>
                <a:ea typeface="楷体_GB2312" pitchFamily="49" charset="-122"/>
                <a:sym typeface="Math1" pitchFamily="2" charset="2"/>
              </a:rPr>
              <a:t>λ</a:t>
            </a:r>
            <a:r>
              <a:rPr lang="zh-CN" altLang="en-US" dirty="0">
                <a:solidFill>
                  <a:srgbClr val="FFFF00"/>
                </a:solidFill>
                <a:ea typeface="楷体_GB2312" pitchFamily="49" charset="-122"/>
              </a:rPr>
              <a:t>的匀质软绳，开始时两端</a:t>
            </a:r>
            <a:r>
              <a:rPr lang="en-US" altLang="zh-CN" dirty="0">
                <a:solidFill>
                  <a:srgbClr val="FFFF00"/>
                </a:solidFill>
                <a:ea typeface="楷体_GB2312" pitchFamily="49" charset="-122"/>
              </a:rPr>
              <a:t>A</a:t>
            </a:r>
            <a:r>
              <a:rPr lang="zh-CN" altLang="en-US" dirty="0">
                <a:solidFill>
                  <a:srgbClr val="FFFF00"/>
                </a:solidFill>
                <a:ea typeface="楷体_GB2312" pitchFamily="49" charset="-122"/>
              </a:rPr>
              <a:t>和</a:t>
            </a:r>
            <a:r>
              <a:rPr lang="en-US" altLang="zh-CN" dirty="0">
                <a:solidFill>
                  <a:srgbClr val="FFFF00"/>
                </a:solidFill>
                <a:ea typeface="楷体_GB2312" pitchFamily="49" charset="-122"/>
              </a:rPr>
              <a:t>B</a:t>
            </a:r>
            <a:r>
              <a:rPr lang="zh-CN" altLang="en-US" dirty="0">
                <a:solidFill>
                  <a:srgbClr val="FFFF00"/>
                </a:solidFill>
                <a:ea typeface="楷体_GB2312" pitchFamily="49" charset="-122"/>
              </a:rPr>
              <a:t>均悬挂在固定点上。使</a:t>
            </a:r>
            <a:r>
              <a:rPr lang="en-US" altLang="zh-CN" dirty="0">
                <a:solidFill>
                  <a:srgbClr val="FFFF00"/>
                </a:solidFill>
                <a:ea typeface="楷体_GB2312" pitchFamily="49" charset="-122"/>
              </a:rPr>
              <a:t>B</a:t>
            </a:r>
            <a:r>
              <a:rPr lang="zh-CN" altLang="en-US" dirty="0">
                <a:solidFill>
                  <a:srgbClr val="FFFF00"/>
                </a:solidFill>
                <a:ea typeface="楷体_GB2312" pitchFamily="49" charset="-122"/>
              </a:rPr>
              <a:t>端脱离悬挂点</a:t>
            </a:r>
            <a:r>
              <a:rPr lang="zh-CN" altLang="en-US" dirty="0">
                <a:solidFill>
                  <a:srgbClr val="00FFFF"/>
                </a:solidFill>
                <a:ea typeface="楷体_GB2312" pitchFamily="49" charset="-122"/>
              </a:rPr>
              <a:t>自由下落</a:t>
            </a:r>
            <a:r>
              <a:rPr lang="zh-CN" altLang="en-US" dirty="0">
                <a:solidFill>
                  <a:srgbClr val="FFFF00"/>
                </a:solidFill>
                <a:ea typeface="楷体_GB2312" pitchFamily="49" charset="-122"/>
              </a:rPr>
              <a:t>，如图示，当</a:t>
            </a:r>
            <a:r>
              <a:rPr lang="en-US" altLang="zh-CN" dirty="0">
                <a:solidFill>
                  <a:srgbClr val="FFFF00"/>
                </a:solidFill>
                <a:ea typeface="楷体_GB2312" pitchFamily="49" charset="-122"/>
              </a:rPr>
              <a:t>B</a:t>
            </a:r>
            <a:r>
              <a:rPr lang="zh-CN" altLang="en-US" dirty="0">
                <a:solidFill>
                  <a:srgbClr val="FFFF00"/>
                </a:solidFill>
                <a:ea typeface="楷体_GB2312" pitchFamily="49" charset="-122"/>
              </a:rPr>
              <a:t>端下落高度为</a:t>
            </a:r>
            <a:r>
              <a:rPr lang="en-US" altLang="zh-CN" i="1" dirty="0">
                <a:solidFill>
                  <a:srgbClr val="FFFF00"/>
                </a:solidFill>
                <a:ea typeface="楷体_GB2312" pitchFamily="49" charset="-122"/>
              </a:rPr>
              <a:t>l </a:t>
            </a:r>
            <a:r>
              <a:rPr lang="en-US" altLang="zh-CN" dirty="0">
                <a:solidFill>
                  <a:srgbClr val="FFFF00"/>
                </a:solidFill>
                <a:ea typeface="楷体_GB2312" pitchFamily="49" charset="-122"/>
              </a:rPr>
              <a:t>/2 </a:t>
            </a:r>
            <a:r>
              <a:rPr lang="zh-CN" altLang="en-US" dirty="0">
                <a:solidFill>
                  <a:srgbClr val="FFFF00"/>
                </a:solidFill>
                <a:ea typeface="楷体_GB2312" pitchFamily="49" charset="-122"/>
              </a:rPr>
              <a:t>时，使</a:t>
            </a:r>
            <a:r>
              <a:rPr lang="en-US" altLang="zh-CN" dirty="0">
                <a:solidFill>
                  <a:srgbClr val="FFFF00"/>
                </a:solidFill>
                <a:ea typeface="楷体_GB2312" pitchFamily="49" charset="-122"/>
              </a:rPr>
              <a:t>A</a:t>
            </a:r>
            <a:r>
              <a:rPr lang="zh-CN" altLang="en-US" dirty="0">
                <a:solidFill>
                  <a:srgbClr val="FFFF00"/>
                </a:solidFill>
                <a:ea typeface="楷体_GB2312" pitchFamily="49" charset="-122"/>
              </a:rPr>
              <a:t>脱离悬挂点，分析此后经过多长时间绳子完全伸直？</a:t>
            </a:r>
          </a:p>
        </p:txBody>
      </p:sp>
      <p:grpSp>
        <p:nvGrpSpPr>
          <p:cNvPr id="3" name="Group 11"/>
          <p:cNvGrpSpPr>
            <a:grpSpLocks noChangeAspect="1"/>
          </p:cNvGrpSpPr>
          <p:nvPr/>
        </p:nvGrpSpPr>
        <p:grpSpPr bwMode="auto">
          <a:xfrm>
            <a:off x="6946901" y="3263465"/>
            <a:ext cx="1801812" cy="2613807"/>
            <a:chOff x="2290" y="1999"/>
            <a:chExt cx="2117" cy="2854"/>
          </a:xfrm>
        </p:grpSpPr>
        <p:sp>
          <p:nvSpPr>
            <p:cNvPr id="24604" name="AutoShape 12"/>
            <p:cNvSpPr>
              <a:spLocks noChangeAspect="1" noChangeArrowheads="1"/>
            </p:cNvSpPr>
            <p:nvPr/>
          </p:nvSpPr>
          <p:spPr bwMode="auto">
            <a:xfrm>
              <a:off x="2290" y="1999"/>
              <a:ext cx="2117" cy="2854"/>
            </a:xfrm>
            <a:prstGeom prst="rect">
              <a:avLst/>
            </a:prstGeom>
            <a:solidFill>
              <a:srgbClr val="FFFF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4605" name="Rectangle 13"/>
            <p:cNvSpPr>
              <a:spLocks noChangeArrowheads="1"/>
            </p:cNvSpPr>
            <p:nvPr/>
          </p:nvSpPr>
          <p:spPr bwMode="auto">
            <a:xfrm>
              <a:off x="2612" y="2039"/>
              <a:ext cx="1209" cy="175"/>
            </a:xfrm>
            <a:prstGeom prst="rect">
              <a:avLst/>
            </a:prstGeom>
            <a:solidFill>
              <a:srgbClr val="FFFF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4606" name="Line 14"/>
            <p:cNvSpPr>
              <a:spLocks noChangeShapeType="1"/>
            </p:cNvSpPr>
            <p:nvPr/>
          </p:nvSpPr>
          <p:spPr bwMode="auto">
            <a:xfrm>
              <a:off x="2612" y="2214"/>
              <a:ext cx="1209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607" name="Text Box 15"/>
            <p:cNvSpPr txBox="1">
              <a:spLocks noChangeArrowheads="1"/>
            </p:cNvSpPr>
            <p:nvPr/>
          </p:nvSpPr>
          <p:spPr bwMode="auto">
            <a:xfrm>
              <a:off x="3418" y="2739"/>
              <a:ext cx="806" cy="408"/>
            </a:xfrm>
            <a:prstGeom prst="rect">
              <a:avLst/>
            </a:prstGeom>
            <a:solidFill>
              <a:srgbClr val="FFFF99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71323" tIns="35662" rIns="71323" bIns="35662"/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/>
              <a:r>
                <a:rPr kumimoji="0" lang="en-US" altLang="zh-CN" sz="2000" b="0" i="1" dirty="0"/>
                <a:t>l/</a:t>
              </a:r>
              <a:r>
                <a:rPr kumimoji="0" lang="en-US" altLang="zh-CN" sz="2000" b="0" dirty="0"/>
                <a:t>2</a:t>
              </a:r>
              <a:endParaRPr kumimoji="0" lang="en-US" altLang="zh-CN" sz="2000" b="0" dirty="0">
                <a:latin typeface="Arial" panose="020B0604020202020204" pitchFamily="34" charset="0"/>
              </a:endParaRPr>
            </a:p>
          </p:txBody>
        </p:sp>
        <p:sp>
          <p:nvSpPr>
            <p:cNvPr id="24608" name="Text Box 16"/>
            <p:cNvSpPr txBox="1">
              <a:spLocks noChangeArrowheads="1"/>
            </p:cNvSpPr>
            <p:nvPr/>
          </p:nvSpPr>
          <p:spPr bwMode="auto">
            <a:xfrm>
              <a:off x="3405" y="4017"/>
              <a:ext cx="1002" cy="409"/>
            </a:xfrm>
            <a:prstGeom prst="rect">
              <a:avLst/>
            </a:prstGeom>
            <a:solidFill>
              <a:srgbClr val="FFFF99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71323" tIns="35662" rIns="71323" bIns="35662"/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/>
              <a:r>
                <a:rPr kumimoji="0" lang="en-US" altLang="zh-CN" sz="2000" b="0" i="1"/>
                <a:t>l</a:t>
              </a:r>
              <a:r>
                <a:rPr kumimoji="0" lang="en-US" altLang="zh-CN" sz="2000" b="0"/>
                <a:t>/4</a:t>
              </a:r>
              <a:endParaRPr kumimoji="0" lang="en-US" altLang="zh-CN" sz="2000" b="0">
                <a:latin typeface="Arial" panose="020B0604020202020204" pitchFamily="34" charset="0"/>
              </a:endParaRPr>
            </a:p>
          </p:txBody>
        </p:sp>
        <p:sp>
          <p:nvSpPr>
            <p:cNvPr id="24609" name="Line 17"/>
            <p:cNvSpPr>
              <a:spLocks noChangeShapeType="1"/>
            </p:cNvSpPr>
            <p:nvPr/>
          </p:nvSpPr>
          <p:spPr bwMode="auto">
            <a:xfrm>
              <a:off x="3015" y="2214"/>
              <a:ext cx="1" cy="2448"/>
            </a:xfrm>
            <a:prstGeom prst="line">
              <a:avLst/>
            </a:prstGeom>
            <a:noFill/>
            <a:ln w="3810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610" name="Line 18"/>
            <p:cNvSpPr>
              <a:spLocks noChangeShapeType="1"/>
            </p:cNvSpPr>
            <p:nvPr/>
          </p:nvSpPr>
          <p:spPr bwMode="auto">
            <a:xfrm>
              <a:off x="3217" y="3788"/>
              <a:ext cx="1" cy="874"/>
            </a:xfrm>
            <a:prstGeom prst="line">
              <a:avLst/>
            </a:prstGeom>
            <a:noFill/>
            <a:ln w="3810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611" name="Freeform 19"/>
            <p:cNvSpPr>
              <a:spLocks/>
            </p:cNvSpPr>
            <p:nvPr/>
          </p:nvSpPr>
          <p:spPr bwMode="auto">
            <a:xfrm>
              <a:off x="3008" y="4614"/>
              <a:ext cx="215" cy="104"/>
            </a:xfrm>
            <a:custGeom>
              <a:avLst/>
              <a:gdLst>
                <a:gd name="T0" fmla="*/ 13 w 192"/>
                <a:gd name="T1" fmla="*/ 15 h 93"/>
                <a:gd name="T2" fmla="*/ 35 w 192"/>
                <a:gd name="T3" fmla="*/ 150 h 93"/>
                <a:gd name="T4" fmla="*/ 224 w 192"/>
                <a:gd name="T5" fmla="*/ 199 h 93"/>
                <a:gd name="T6" fmla="*/ 394 w 192"/>
                <a:gd name="T7" fmla="*/ 130 h 93"/>
                <a:gd name="T8" fmla="*/ 415 w 192"/>
                <a:gd name="T9" fmla="*/ 0 h 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93"/>
                <a:gd name="T17" fmla="*/ 192 w 192"/>
                <a:gd name="T18" fmla="*/ 93 h 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93">
                  <a:moveTo>
                    <a:pt x="6" y="7"/>
                  </a:moveTo>
                  <a:cubicBezTo>
                    <a:pt x="8" y="17"/>
                    <a:pt x="0" y="55"/>
                    <a:pt x="16" y="69"/>
                  </a:cubicBezTo>
                  <a:cubicBezTo>
                    <a:pt x="32" y="83"/>
                    <a:pt x="75" y="93"/>
                    <a:pt x="102" y="91"/>
                  </a:cubicBezTo>
                  <a:cubicBezTo>
                    <a:pt x="129" y="89"/>
                    <a:pt x="164" y="74"/>
                    <a:pt x="178" y="59"/>
                  </a:cubicBezTo>
                  <a:cubicBezTo>
                    <a:pt x="192" y="44"/>
                    <a:pt x="186" y="12"/>
                    <a:pt x="188" y="0"/>
                  </a:cubicBezTo>
                </a:path>
              </a:pathLst>
            </a:custGeom>
            <a:solidFill>
              <a:srgbClr val="FFFF99"/>
            </a:solidFill>
            <a:ln w="38100">
              <a:solidFill>
                <a:srgbClr val="80808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612" name="Line 20"/>
            <p:cNvSpPr>
              <a:spLocks noChangeShapeType="1"/>
            </p:cNvSpPr>
            <p:nvPr/>
          </p:nvSpPr>
          <p:spPr bwMode="auto">
            <a:xfrm>
              <a:off x="3418" y="4662"/>
              <a:ext cx="403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613" name="Line 21"/>
            <p:cNvSpPr>
              <a:spLocks noChangeShapeType="1"/>
            </p:cNvSpPr>
            <p:nvPr/>
          </p:nvSpPr>
          <p:spPr bwMode="auto">
            <a:xfrm>
              <a:off x="3418" y="3788"/>
              <a:ext cx="403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614" name="Line 22"/>
            <p:cNvSpPr>
              <a:spLocks noChangeShapeType="1"/>
            </p:cNvSpPr>
            <p:nvPr/>
          </p:nvSpPr>
          <p:spPr bwMode="auto">
            <a:xfrm flipV="1">
              <a:off x="3619" y="2214"/>
              <a:ext cx="0" cy="52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615" name="Line 23"/>
            <p:cNvSpPr>
              <a:spLocks noChangeShapeType="1"/>
            </p:cNvSpPr>
            <p:nvPr/>
          </p:nvSpPr>
          <p:spPr bwMode="auto">
            <a:xfrm>
              <a:off x="3619" y="3263"/>
              <a:ext cx="0" cy="52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616" name="Line 24"/>
            <p:cNvSpPr>
              <a:spLocks noChangeShapeType="1"/>
            </p:cNvSpPr>
            <p:nvPr/>
          </p:nvSpPr>
          <p:spPr bwMode="auto">
            <a:xfrm>
              <a:off x="3619" y="4313"/>
              <a:ext cx="1" cy="34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617" name="Line 25"/>
            <p:cNvSpPr>
              <a:spLocks noChangeShapeType="1"/>
            </p:cNvSpPr>
            <p:nvPr/>
          </p:nvSpPr>
          <p:spPr bwMode="auto">
            <a:xfrm flipV="1">
              <a:off x="3619" y="3788"/>
              <a:ext cx="1" cy="35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618" name="Text Box 26"/>
            <p:cNvSpPr txBox="1">
              <a:spLocks noChangeArrowheads="1"/>
            </p:cNvSpPr>
            <p:nvPr/>
          </p:nvSpPr>
          <p:spPr bwMode="auto">
            <a:xfrm>
              <a:off x="3042" y="3438"/>
              <a:ext cx="806" cy="408"/>
            </a:xfrm>
            <a:prstGeom prst="rect">
              <a:avLst/>
            </a:prstGeom>
            <a:solidFill>
              <a:srgbClr val="FFFF99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71323" tIns="35662" rIns="71323" bIns="35662"/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/>
              <a:r>
                <a:rPr kumimoji="0" lang="en-US" altLang="zh-CN" sz="2000" b="0"/>
                <a:t>B</a:t>
              </a:r>
              <a:endParaRPr kumimoji="0" lang="en-US" altLang="zh-CN" sz="2000" b="0">
                <a:latin typeface="Arial" panose="020B0604020202020204" pitchFamily="34" charset="0"/>
              </a:endParaRPr>
            </a:p>
          </p:txBody>
        </p:sp>
        <p:sp>
          <p:nvSpPr>
            <p:cNvPr id="24619" name="Text Box 27"/>
            <p:cNvSpPr txBox="1">
              <a:spLocks noChangeArrowheads="1"/>
            </p:cNvSpPr>
            <p:nvPr/>
          </p:nvSpPr>
          <p:spPr bwMode="auto">
            <a:xfrm>
              <a:off x="2599" y="2147"/>
              <a:ext cx="805" cy="408"/>
            </a:xfrm>
            <a:prstGeom prst="rect">
              <a:avLst/>
            </a:prstGeom>
            <a:solidFill>
              <a:srgbClr val="FFFF99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71323" tIns="35662" rIns="71323" bIns="35662"/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/>
              <a:r>
                <a:rPr kumimoji="0" lang="en-US" altLang="zh-CN" sz="2000" b="0"/>
                <a:t>A</a:t>
              </a:r>
              <a:endParaRPr kumimoji="0" lang="en-US" altLang="zh-CN" sz="2000" b="0">
                <a:latin typeface="Arial" panose="020B0604020202020204" pitchFamily="34" charset="0"/>
              </a:endParaRPr>
            </a:p>
          </p:txBody>
        </p:sp>
      </p:grpSp>
      <p:graphicFrame>
        <p:nvGraphicFramePr>
          <p:cNvPr id="20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39217161"/>
              </p:ext>
            </p:extLst>
          </p:nvPr>
        </p:nvGraphicFramePr>
        <p:xfrm>
          <a:off x="7101326" y="1544144"/>
          <a:ext cx="1428750" cy="101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133" name="公式" r:id="rId3" imgW="604659" imgH="414532" progId="Equation.3">
                  <p:embed/>
                </p:oleObj>
              </mc:Choice>
              <mc:Fallback>
                <p:oleObj name="公式" r:id="rId3" imgW="604659" imgH="414532" progId="Equation.3">
                  <p:embed/>
                  <p:pic>
                    <p:nvPicPr>
                      <p:cNvPr id="0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01326" y="1544144"/>
                        <a:ext cx="1428750" cy="1016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矩形 20"/>
          <p:cNvSpPr>
            <a:spLocks noChangeArrowheads="1"/>
          </p:cNvSpPr>
          <p:nvPr/>
        </p:nvSpPr>
        <p:spPr bwMode="auto">
          <a:xfrm>
            <a:off x="2962275" y="1944421"/>
            <a:ext cx="4506913" cy="502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3200"/>
              </a:lnSpc>
            </a:pPr>
            <a:r>
              <a:rPr lang="zh-CN" altLang="en-US" sz="2200" dirty="0">
                <a:solidFill>
                  <a:schemeClr val="bg1"/>
                </a:solidFill>
                <a:ea typeface="楷体_GB2312" pitchFamily="49" charset="-122"/>
              </a:rPr>
              <a:t>（提示：在质心参考系中分析） </a:t>
            </a:r>
          </a:p>
        </p:txBody>
      </p:sp>
      <p:sp>
        <p:nvSpPr>
          <p:cNvPr id="416776" name="Text Box 8"/>
          <p:cNvSpPr txBox="1">
            <a:spLocks noChangeArrowheads="1"/>
          </p:cNvSpPr>
          <p:nvPr/>
        </p:nvSpPr>
        <p:spPr bwMode="auto">
          <a:xfrm>
            <a:off x="355600" y="2492896"/>
            <a:ext cx="17684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kumimoji="0" lang="zh-CN" altLang="en-US">
                <a:solidFill>
                  <a:srgbClr val="FFFF00"/>
                </a:solidFill>
                <a:ea typeface="楷体_GB2312" pitchFamily="49" charset="-122"/>
              </a:rPr>
              <a:t>解：</a:t>
            </a:r>
            <a:r>
              <a:rPr kumimoji="0" lang="zh-CN" altLang="en-US" b="0">
                <a:solidFill>
                  <a:srgbClr val="00FFFF"/>
                </a:solidFill>
                <a:ea typeface="楷体_GB2312" pitchFamily="49" charset="-122"/>
              </a:rPr>
              <a:t> </a:t>
            </a:r>
          </a:p>
        </p:txBody>
      </p:sp>
      <p:sp>
        <p:nvSpPr>
          <p:cNvPr id="51224" name="Text Box 24"/>
          <p:cNvSpPr txBox="1">
            <a:spLocks noChangeArrowheads="1"/>
          </p:cNvSpPr>
          <p:nvPr/>
        </p:nvSpPr>
        <p:spPr bwMode="auto">
          <a:xfrm>
            <a:off x="1042988" y="2492896"/>
            <a:ext cx="795923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0" lang="en-US" altLang="zh-CN" dirty="0">
                <a:solidFill>
                  <a:srgbClr val="00FFFF"/>
                </a:solidFill>
              </a:rPr>
              <a:t>A</a:t>
            </a:r>
            <a:r>
              <a:rPr kumimoji="0" lang="zh-CN" altLang="en-US" dirty="0">
                <a:solidFill>
                  <a:srgbClr val="00FFFF"/>
                </a:solidFill>
              </a:rPr>
              <a:t>端脱离悬挂点后</a:t>
            </a:r>
            <a:r>
              <a:rPr kumimoji="0" lang="zh-CN" altLang="en-US" dirty="0">
                <a:solidFill>
                  <a:schemeClr val="bg1"/>
                </a:solidFill>
              </a:rPr>
              <a:t>，质心和</a:t>
            </a:r>
            <a:r>
              <a:rPr kumimoji="0" lang="en-US" altLang="zh-CN" dirty="0">
                <a:solidFill>
                  <a:schemeClr val="bg1"/>
                </a:solidFill>
              </a:rPr>
              <a:t>B</a:t>
            </a:r>
            <a:r>
              <a:rPr kumimoji="0" lang="zh-CN" altLang="en-US" dirty="0">
                <a:solidFill>
                  <a:schemeClr val="bg1"/>
                </a:solidFill>
              </a:rPr>
              <a:t>端相对于地面的加速度都是</a:t>
            </a:r>
            <a:r>
              <a:rPr kumimoji="0" lang="en-US" altLang="zh-CN" dirty="0">
                <a:solidFill>
                  <a:srgbClr val="00FFFF"/>
                </a:solidFill>
              </a:rPr>
              <a:t>g</a:t>
            </a:r>
            <a:r>
              <a:rPr kumimoji="0" lang="en-US" altLang="zh-CN" dirty="0">
                <a:solidFill>
                  <a:schemeClr val="bg1"/>
                </a:solidFill>
              </a:rPr>
              <a:t>,</a:t>
            </a:r>
          </a:p>
          <a:p>
            <a:pPr eaLnBrk="1" hangingPunct="1"/>
            <a:r>
              <a:rPr kumimoji="0" lang="zh-CN" altLang="en-US" dirty="0">
                <a:solidFill>
                  <a:schemeClr val="bg1"/>
                </a:solidFill>
              </a:rPr>
              <a:t>在质心系中，</a:t>
            </a:r>
            <a:r>
              <a:rPr kumimoji="0" lang="en-US" altLang="zh-CN" dirty="0">
                <a:solidFill>
                  <a:schemeClr val="bg1"/>
                </a:solidFill>
              </a:rPr>
              <a:t>B</a:t>
            </a:r>
            <a:r>
              <a:rPr kumimoji="0" lang="zh-CN" altLang="en-US" dirty="0">
                <a:solidFill>
                  <a:schemeClr val="bg1"/>
                </a:solidFill>
              </a:rPr>
              <a:t>端</a:t>
            </a:r>
            <a:r>
              <a:rPr kumimoji="0" lang="zh-CN" altLang="en-US" dirty="0">
                <a:solidFill>
                  <a:srgbClr val="00FFFF"/>
                </a:solidFill>
              </a:rPr>
              <a:t>相对</a:t>
            </a:r>
            <a:r>
              <a:rPr kumimoji="0" lang="zh-CN" altLang="en-US" dirty="0" smtClean="0">
                <a:solidFill>
                  <a:srgbClr val="00FFFF"/>
                </a:solidFill>
              </a:rPr>
              <a:t>质心加速度为</a:t>
            </a:r>
            <a:r>
              <a:rPr kumimoji="0" lang="en-US" altLang="zh-CN" dirty="0" smtClean="0">
                <a:solidFill>
                  <a:srgbClr val="00FFFF"/>
                </a:solidFill>
              </a:rPr>
              <a:t>0</a:t>
            </a:r>
            <a:r>
              <a:rPr kumimoji="0" lang="zh-CN" altLang="en-US" dirty="0" smtClean="0">
                <a:solidFill>
                  <a:srgbClr val="00FFFF"/>
                </a:solidFill>
              </a:rPr>
              <a:t>，相对质心速度</a:t>
            </a:r>
            <a:r>
              <a:rPr kumimoji="0" lang="zh-CN" altLang="en-US" dirty="0">
                <a:solidFill>
                  <a:schemeClr val="bg1"/>
                </a:solidFill>
              </a:rPr>
              <a:t>不变</a:t>
            </a:r>
          </a:p>
        </p:txBody>
      </p:sp>
      <p:sp>
        <p:nvSpPr>
          <p:cNvPr id="51225" name="Text Box 25"/>
          <p:cNvSpPr txBox="1">
            <a:spLocks noChangeArrowheads="1"/>
          </p:cNvSpPr>
          <p:nvPr/>
        </p:nvSpPr>
        <p:spPr bwMode="auto">
          <a:xfrm>
            <a:off x="1092200" y="3475558"/>
            <a:ext cx="16129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0" lang="en-US" altLang="zh-CN">
                <a:solidFill>
                  <a:schemeClr val="bg1"/>
                </a:solidFill>
              </a:rPr>
              <a:t>B</a:t>
            </a:r>
            <a:r>
              <a:rPr kumimoji="0" lang="zh-CN" altLang="en-US">
                <a:solidFill>
                  <a:schemeClr val="bg1"/>
                </a:solidFill>
              </a:rPr>
              <a:t>端的速度</a:t>
            </a:r>
          </a:p>
        </p:txBody>
      </p:sp>
      <p:graphicFrame>
        <p:nvGraphicFramePr>
          <p:cNvPr id="51226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5627483"/>
              </p:ext>
            </p:extLst>
          </p:nvPr>
        </p:nvGraphicFramePr>
        <p:xfrm>
          <a:off x="2773363" y="3429521"/>
          <a:ext cx="1222375" cy="522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134" name="公式" r:id="rId5" imgW="576376" imgH="233265" progId="Equation.3">
                  <p:embed/>
                </p:oleObj>
              </mc:Choice>
              <mc:Fallback>
                <p:oleObj name="公式" r:id="rId5" imgW="576376" imgH="233265" progId="Equation.3">
                  <p:embed/>
                  <p:pic>
                    <p:nvPicPr>
                      <p:cNvPr id="0" name="Object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73363" y="3429521"/>
                        <a:ext cx="1222375" cy="5222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227" name="Text Box 27"/>
          <p:cNvSpPr txBox="1">
            <a:spLocks noChangeArrowheads="1"/>
          </p:cNvSpPr>
          <p:nvPr/>
        </p:nvSpPr>
        <p:spPr bwMode="auto">
          <a:xfrm>
            <a:off x="1055688" y="4234706"/>
            <a:ext cx="14097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0" lang="zh-CN" altLang="en-US" dirty="0">
                <a:solidFill>
                  <a:schemeClr val="bg1"/>
                </a:solidFill>
              </a:rPr>
              <a:t>质心速度</a:t>
            </a:r>
          </a:p>
        </p:txBody>
      </p:sp>
      <p:sp>
        <p:nvSpPr>
          <p:cNvPr id="51229" name="Text Box 29"/>
          <p:cNvSpPr txBox="1">
            <a:spLocks noChangeArrowheads="1"/>
          </p:cNvSpPr>
          <p:nvPr/>
        </p:nvSpPr>
        <p:spPr bwMode="auto">
          <a:xfrm>
            <a:off x="34925" y="4944318"/>
            <a:ext cx="25495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0" lang="zh-CN" altLang="en-US">
                <a:solidFill>
                  <a:schemeClr val="bg1"/>
                </a:solidFill>
              </a:rPr>
              <a:t>质心离</a:t>
            </a:r>
            <a:r>
              <a:rPr kumimoji="0" lang="en-US" altLang="zh-CN">
                <a:solidFill>
                  <a:schemeClr val="bg1"/>
                </a:solidFill>
              </a:rPr>
              <a:t>A</a:t>
            </a:r>
            <a:r>
              <a:rPr kumimoji="0" lang="zh-CN" altLang="en-US">
                <a:solidFill>
                  <a:schemeClr val="bg1"/>
                </a:solidFill>
              </a:rPr>
              <a:t>点的位置</a:t>
            </a:r>
          </a:p>
        </p:txBody>
      </p:sp>
      <p:sp>
        <p:nvSpPr>
          <p:cNvPr id="51231" name="Text Box 31"/>
          <p:cNvSpPr txBox="1">
            <a:spLocks noChangeArrowheads="1"/>
          </p:cNvSpPr>
          <p:nvPr/>
        </p:nvSpPr>
        <p:spPr bwMode="auto">
          <a:xfrm>
            <a:off x="34925" y="5582493"/>
            <a:ext cx="28384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0" lang="en-US" altLang="zh-CN">
                <a:solidFill>
                  <a:schemeClr val="bg1"/>
                </a:solidFill>
              </a:rPr>
              <a:t>B</a:t>
            </a:r>
            <a:r>
              <a:rPr kumimoji="0" lang="zh-CN" altLang="en-US">
                <a:solidFill>
                  <a:schemeClr val="bg1"/>
                </a:solidFill>
              </a:rPr>
              <a:t>端相对质心的距离</a:t>
            </a:r>
          </a:p>
        </p:txBody>
      </p:sp>
      <p:sp>
        <p:nvSpPr>
          <p:cNvPr id="51233" name="Text Box 33"/>
          <p:cNvSpPr txBox="1">
            <a:spLocks noChangeArrowheads="1"/>
          </p:cNvSpPr>
          <p:nvPr/>
        </p:nvSpPr>
        <p:spPr bwMode="auto">
          <a:xfrm>
            <a:off x="5651500" y="5877768"/>
            <a:ext cx="1655763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0" lang="zh-CN" altLang="en-US">
                <a:solidFill>
                  <a:schemeClr val="bg1"/>
                </a:solidFill>
              </a:rPr>
              <a:t>绳子伸直所用时间</a:t>
            </a:r>
          </a:p>
        </p:txBody>
      </p:sp>
      <p:sp>
        <p:nvSpPr>
          <p:cNvPr id="51235" name="Text Box 35"/>
          <p:cNvSpPr txBox="1">
            <a:spLocks noChangeArrowheads="1"/>
          </p:cNvSpPr>
          <p:nvPr/>
        </p:nvSpPr>
        <p:spPr bwMode="auto">
          <a:xfrm>
            <a:off x="0" y="6166693"/>
            <a:ext cx="43703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0" lang="zh-CN" altLang="en-US">
                <a:solidFill>
                  <a:schemeClr val="bg1"/>
                </a:solidFill>
              </a:rPr>
              <a:t>绳子伸直后</a:t>
            </a:r>
            <a:r>
              <a:rPr kumimoji="0" lang="en-US" altLang="zh-CN">
                <a:solidFill>
                  <a:schemeClr val="bg1"/>
                </a:solidFill>
              </a:rPr>
              <a:t>B</a:t>
            </a:r>
            <a:r>
              <a:rPr kumimoji="0" lang="zh-CN" altLang="en-US">
                <a:solidFill>
                  <a:schemeClr val="bg1"/>
                </a:solidFill>
              </a:rPr>
              <a:t>端相对质心的距离</a:t>
            </a:r>
          </a:p>
        </p:txBody>
      </p:sp>
      <p:graphicFrame>
        <p:nvGraphicFramePr>
          <p:cNvPr id="51237" name="Object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19506826"/>
              </p:ext>
            </p:extLst>
          </p:nvPr>
        </p:nvGraphicFramePr>
        <p:xfrm>
          <a:off x="4427538" y="6238131"/>
          <a:ext cx="1220787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135" name="Equation" r:id="rId7" imgW="585641" imgH="204593" progId="Equation.DSMT4">
                  <p:embed/>
                </p:oleObj>
              </mc:Choice>
              <mc:Fallback>
                <p:oleObj name="Equation" r:id="rId7" imgW="585641" imgH="204593" progId="Equation.DSMT4">
                  <p:embed/>
                  <p:pic>
                    <p:nvPicPr>
                      <p:cNvPr id="0" name="Object 3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27538" y="6238131"/>
                        <a:ext cx="1220787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38" name="Object 3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24639141"/>
              </p:ext>
            </p:extLst>
          </p:nvPr>
        </p:nvGraphicFramePr>
        <p:xfrm>
          <a:off x="2411413" y="4293443"/>
          <a:ext cx="1704975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136" name="Equation" r:id="rId9" imgW="852374" imgH="204593" progId="Equation.DSMT4">
                  <p:embed/>
                </p:oleObj>
              </mc:Choice>
              <mc:Fallback>
                <p:oleObj name="Equation" r:id="rId9" imgW="852374" imgH="204593" progId="Equation.DSMT4">
                  <p:embed/>
                  <p:pic>
                    <p:nvPicPr>
                      <p:cNvPr id="0" name="Object 3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11413" y="4293443"/>
                        <a:ext cx="1704975" cy="444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0408" name="Oval 24"/>
          <p:cNvSpPr>
            <a:spLocks noChangeAspect="1" noChangeArrowheads="1"/>
          </p:cNvSpPr>
          <p:nvPr/>
        </p:nvSpPr>
        <p:spPr bwMode="auto">
          <a:xfrm>
            <a:off x="7469188" y="4221683"/>
            <a:ext cx="198437" cy="209550"/>
          </a:xfrm>
          <a:prstGeom prst="ellipse">
            <a:avLst/>
          </a:prstGeom>
          <a:gradFill rotWithShape="1">
            <a:gsLst>
              <a:gs pos="0">
                <a:srgbClr val="761800"/>
              </a:gs>
              <a:gs pos="50000">
                <a:srgbClr val="FF3300"/>
              </a:gs>
              <a:gs pos="100000">
                <a:srgbClr val="761800"/>
              </a:gs>
            </a:gsLst>
            <a:lin ang="5400000" scaled="1"/>
          </a:gra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tIns="82800" bIns="82800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grpSp>
        <p:nvGrpSpPr>
          <p:cNvPr id="51242" name="Group 42"/>
          <p:cNvGrpSpPr>
            <a:grpSpLocks/>
          </p:cNvGrpSpPr>
          <p:nvPr/>
        </p:nvGrpSpPr>
        <p:grpSpPr bwMode="auto">
          <a:xfrm>
            <a:off x="4211638" y="4222006"/>
            <a:ext cx="2012950" cy="495300"/>
            <a:chOff x="2653" y="2679"/>
            <a:chExt cx="1268" cy="312"/>
          </a:xfrm>
        </p:grpSpPr>
        <p:graphicFrame>
          <p:nvGraphicFramePr>
            <p:cNvPr id="24602" name="Object 39"/>
            <p:cNvGraphicFramePr>
              <a:graphicFrameLocks noChangeAspect="1"/>
            </p:cNvGraphicFramePr>
            <p:nvPr/>
          </p:nvGraphicFramePr>
          <p:xfrm>
            <a:off x="2971" y="2679"/>
            <a:ext cx="950" cy="3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137" name="Equation" r:id="rId11" imgW="747534" imgH="233265" progId="Equation.DSMT4">
                    <p:embed/>
                  </p:oleObj>
                </mc:Choice>
                <mc:Fallback>
                  <p:oleObj name="Equation" r:id="rId11" imgW="747534" imgH="233265" progId="Equation.DSMT4">
                    <p:embed/>
                    <p:pic>
                      <p:nvPicPr>
                        <p:cNvPr id="0" name="Object 3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71" y="2679"/>
                          <a:ext cx="950" cy="31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4603" name="AutoShape 36"/>
            <p:cNvSpPr>
              <a:spLocks noChangeArrowheads="1"/>
            </p:cNvSpPr>
            <p:nvPr/>
          </p:nvSpPr>
          <p:spPr bwMode="auto">
            <a:xfrm flipV="1">
              <a:off x="2653" y="2840"/>
              <a:ext cx="227" cy="66"/>
            </a:xfrm>
            <a:prstGeom prst="rightArrow">
              <a:avLst>
                <a:gd name="adj1" fmla="val 50000"/>
                <a:gd name="adj2" fmla="val 85985"/>
              </a:avLst>
            </a:prstGeom>
            <a:solidFill>
              <a:srgbClr val="CC66FF">
                <a:alpha val="47058"/>
              </a:srgbClr>
            </a:solidFill>
            <a:ln w="9525">
              <a:solidFill>
                <a:schemeClr val="folHlink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10800000" wrap="none" anchor="ctr"/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</p:grpSp>
      <p:sp>
        <p:nvSpPr>
          <p:cNvPr id="51243" name="Text Box 43"/>
          <p:cNvSpPr txBox="1">
            <a:spLocks noChangeArrowheads="1"/>
          </p:cNvSpPr>
          <p:nvPr/>
        </p:nvSpPr>
        <p:spPr bwMode="auto">
          <a:xfrm>
            <a:off x="4140200" y="3475558"/>
            <a:ext cx="16129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0" lang="en-US" altLang="zh-CN">
                <a:solidFill>
                  <a:srgbClr val="00FFFF"/>
                </a:solidFill>
              </a:rPr>
              <a:t>(</a:t>
            </a:r>
            <a:r>
              <a:rPr kumimoji="0" lang="zh-CN" altLang="en-US">
                <a:solidFill>
                  <a:srgbClr val="00FFFF"/>
                </a:solidFill>
              </a:rPr>
              <a:t>自由下落</a:t>
            </a:r>
            <a:r>
              <a:rPr kumimoji="0" lang="en-US" altLang="zh-CN">
                <a:solidFill>
                  <a:srgbClr val="00FFFF"/>
                </a:solidFill>
              </a:rPr>
              <a:t>)</a:t>
            </a:r>
          </a:p>
        </p:txBody>
      </p:sp>
      <p:graphicFrame>
        <p:nvGraphicFramePr>
          <p:cNvPr id="51244" name="Object 4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15153727"/>
              </p:ext>
            </p:extLst>
          </p:nvPr>
        </p:nvGraphicFramePr>
        <p:xfrm>
          <a:off x="2484438" y="4798268"/>
          <a:ext cx="2668587" cy="766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138" name="Equation" r:id="rId13" imgW="1347804" imgH="366907" progId="Equation.DSMT4">
                  <p:embed/>
                </p:oleObj>
              </mc:Choice>
              <mc:Fallback>
                <p:oleObj name="Equation" r:id="rId13" imgW="1347804" imgH="366907" progId="Equation.DSMT4">
                  <p:embed/>
                  <p:pic>
                    <p:nvPicPr>
                      <p:cNvPr id="0" name="Object 4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84438" y="4798268"/>
                        <a:ext cx="2668587" cy="7667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1249" name="Group 49"/>
          <p:cNvGrpSpPr>
            <a:grpSpLocks/>
          </p:cNvGrpSpPr>
          <p:nvPr/>
        </p:nvGrpSpPr>
        <p:grpSpPr bwMode="auto">
          <a:xfrm>
            <a:off x="5138738" y="4798268"/>
            <a:ext cx="1584325" cy="823913"/>
            <a:chOff x="3237" y="3022"/>
            <a:chExt cx="998" cy="519"/>
          </a:xfrm>
        </p:grpSpPr>
        <p:graphicFrame>
          <p:nvGraphicFramePr>
            <p:cNvPr id="24600" name="Object 30"/>
            <p:cNvGraphicFramePr>
              <a:graphicFrameLocks noChangeAspect="1"/>
            </p:cNvGraphicFramePr>
            <p:nvPr/>
          </p:nvGraphicFramePr>
          <p:xfrm>
            <a:off x="3515" y="3022"/>
            <a:ext cx="720" cy="51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139" name="公式" r:id="rId15" imgW="519324" imgH="366907" progId="Equation.3">
                    <p:embed/>
                  </p:oleObj>
                </mc:Choice>
                <mc:Fallback>
                  <p:oleObj name="公式" r:id="rId15" imgW="519324" imgH="366907" progId="Equation.3">
                    <p:embed/>
                    <p:pic>
                      <p:nvPicPr>
                        <p:cNvPr id="0" name="Object 3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15" y="3022"/>
                          <a:ext cx="720" cy="51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4601" name="AutoShape 36"/>
            <p:cNvSpPr>
              <a:spLocks noChangeArrowheads="1"/>
            </p:cNvSpPr>
            <p:nvPr/>
          </p:nvSpPr>
          <p:spPr bwMode="auto">
            <a:xfrm flipV="1">
              <a:off x="3237" y="3249"/>
              <a:ext cx="227" cy="66"/>
            </a:xfrm>
            <a:prstGeom prst="rightArrow">
              <a:avLst>
                <a:gd name="adj1" fmla="val 50000"/>
                <a:gd name="adj2" fmla="val 85985"/>
              </a:avLst>
            </a:prstGeom>
            <a:solidFill>
              <a:srgbClr val="CC66FF">
                <a:alpha val="47058"/>
              </a:srgbClr>
            </a:solidFill>
            <a:ln w="9525">
              <a:solidFill>
                <a:schemeClr val="folHlink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10800000" wrap="none" anchor="ctr"/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</p:grpSp>
      <p:graphicFrame>
        <p:nvGraphicFramePr>
          <p:cNvPr id="51248" name="Object 4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8795460"/>
              </p:ext>
            </p:extLst>
          </p:nvPr>
        </p:nvGraphicFramePr>
        <p:xfrm>
          <a:off x="2865438" y="5636468"/>
          <a:ext cx="1322387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140" name="Equation" r:id="rId17" imgW="633429" imgH="204593" progId="Equation.DSMT4">
                  <p:embed/>
                </p:oleObj>
              </mc:Choice>
              <mc:Fallback>
                <p:oleObj name="Equation" r:id="rId17" imgW="633429" imgH="204593" progId="Equation.DSMT4">
                  <p:embed/>
                  <p:pic>
                    <p:nvPicPr>
                      <p:cNvPr id="0" name="Object 4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65438" y="5636468"/>
                        <a:ext cx="1322387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50" name="Object 5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2503319"/>
              </p:ext>
            </p:extLst>
          </p:nvPr>
        </p:nvGraphicFramePr>
        <p:xfrm>
          <a:off x="7164388" y="5877768"/>
          <a:ext cx="1831975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141" name="Equation" r:id="rId19" imgW="890409" imgH="404812" progId="Equation.DSMT4">
                  <p:embed/>
                </p:oleObj>
              </mc:Choice>
              <mc:Fallback>
                <p:oleObj name="Equation" r:id="rId19" imgW="890409" imgH="404812" progId="Equation.DSMT4">
                  <p:embed/>
                  <p:pic>
                    <p:nvPicPr>
                      <p:cNvPr id="0" name="Object 5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64388" y="5877768"/>
                        <a:ext cx="1831975" cy="863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" name="Text Box 27"/>
          <p:cNvSpPr txBox="1">
            <a:spLocks noChangeArrowheads="1"/>
          </p:cNvSpPr>
          <p:nvPr/>
        </p:nvSpPr>
        <p:spPr bwMode="auto">
          <a:xfrm>
            <a:off x="1897345" y="3882268"/>
            <a:ext cx="389722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0" lang="zh-CN" altLang="en-US" dirty="0" smtClean="0">
                <a:solidFill>
                  <a:srgbClr val="00FFFF"/>
                </a:solidFill>
              </a:rPr>
              <a:t>质心动量等于质点系总动量</a:t>
            </a:r>
            <a:endParaRPr kumimoji="0" lang="zh-CN" altLang="en-US" dirty="0">
              <a:solidFill>
                <a:srgbClr val="00FFFF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2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167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12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12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51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51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51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51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512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512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51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51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51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 nodeType="clickPar">
                      <p:stCondLst>
                        <p:cond delay="indefinite"/>
                      </p:stCondLst>
                      <p:childTnLst>
                        <p:par>
                          <p:cTn id="7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512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51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 nodeType="clickPar">
                      <p:stCondLst>
                        <p:cond delay="indefinite"/>
                      </p:stCondLst>
                      <p:childTnLst>
                        <p:par>
                          <p:cTn id="8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400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 nodeType="clickPar">
                      <p:stCondLst>
                        <p:cond delay="indefinite"/>
                      </p:stCondLst>
                      <p:childTnLst>
                        <p:par>
                          <p:cTn id="8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512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512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 nodeType="clickPar">
                      <p:stCondLst>
                        <p:cond delay="indefinite"/>
                      </p:stCondLst>
                      <p:childTnLst>
                        <p:par>
                          <p:cTn id="9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51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 nodeType="clickPar">
                      <p:stCondLst>
                        <p:cond delay="indefinite"/>
                      </p:stCondLst>
                      <p:childTnLst>
                        <p:par>
                          <p:cTn id="9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512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512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 nodeType="clickPar">
                      <p:stCondLst>
                        <p:cond delay="indefinite"/>
                      </p:stCondLst>
                      <p:childTnLst>
                        <p:par>
                          <p:cTn id="10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51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 nodeType="clickPar">
                      <p:stCondLst>
                        <p:cond delay="indefinite"/>
                      </p:stCondLst>
                      <p:childTnLst>
                        <p:par>
                          <p:cTn id="1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512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512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 nodeType="clickPar">
                      <p:stCondLst>
                        <p:cond delay="indefinite"/>
                      </p:stCondLst>
                      <p:childTnLst>
                        <p:par>
                          <p:cTn id="1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500"/>
                                        <p:tgtEl>
                                          <p:spTgt spid="51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 nodeType="clickPar">
                      <p:stCondLst>
                        <p:cond delay="indefinite"/>
                      </p:stCondLst>
                      <p:childTnLst>
                        <p:par>
                          <p:cTn id="1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512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512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21" grpId="0"/>
      <p:bldP spid="416776" grpId="0" autoUpdateAnimBg="0"/>
      <p:bldP spid="51224" grpId="0"/>
      <p:bldP spid="51225" grpId="0"/>
      <p:bldP spid="51227" grpId="0"/>
      <p:bldP spid="51229" grpId="0"/>
      <p:bldP spid="51231" grpId="0"/>
      <p:bldP spid="51233" grpId="0"/>
      <p:bldP spid="51235" grpId="0"/>
      <p:bldP spid="400408" grpId="0" animBg="1"/>
      <p:bldP spid="51243" grpId="0"/>
      <p:bldP spid="4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458" name="Text Box 2"/>
          <p:cNvSpPr txBox="1">
            <a:spLocks noChangeArrowheads="1"/>
          </p:cNvSpPr>
          <p:nvPr/>
        </p:nvSpPr>
        <p:spPr bwMode="auto">
          <a:xfrm>
            <a:off x="323850" y="257175"/>
            <a:ext cx="8351838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3200">
                <a:solidFill>
                  <a:srgbClr val="00FF00"/>
                </a:solidFill>
              </a:rPr>
              <a:t>质点动力学小结</a:t>
            </a:r>
            <a:endParaRPr lang="zh-CN" altLang="en-US" sz="3200" b="0">
              <a:solidFill>
                <a:srgbClr val="00FF00"/>
              </a:solidFill>
            </a:endParaRPr>
          </a:p>
        </p:txBody>
      </p:sp>
      <p:sp>
        <p:nvSpPr>
          <p:cNvPr id="659459" name="Text Box 3"/>
          <p:cNvSpPr txBox="1">
            <a:spLocks noChangeArrowheads="1"/>
          </p:cNvSpPr>
          <p:nvPr/>
        </p:nvSpPr>
        <p:spPr bwMode="auto">
          <a:xfrm>
            <a:off x="1571625" y="987425"/>
            <a:ext cx="6529388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800">
                <a:solidFill>
                  <a:srgbClr val="66FFFF"/>
                </a:solidFill>
                <a:latin typeface="仿宋_GB2312" pitchFamily="49" charset="-122"/>
                <a:ea typeface="仿宋_GB2312" pitchFamily="49" charset="-122"/>
              </a:rPr>
              <a:t>在空间上的累积：</a:t>
            </a:r>
            <a:r>
              <a:rPr lang="zh-CN" altLang="en-US" sz="2800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rPr>
              <a:t>功  </a:t>
            </a:r>
            <a:r>
              <a:rPr lang="zh-CN" altLang="en-US" sz="2800">
                <a:solidFill>
                  <a:srgbClr val="FFFF00"/>
                </a:solidFill>
                <a:latin typeface="仿宋_GB2312" pitchFamily="49" charset="-122"/>
                <a:ea typeface="仿宋_GB2312" pitchFamily="49" charset="-122"/>
                <a:sym typeface="Symbol" panose="05050102010706020507" pitchFamily="18" charset="2"/>
              </a:rPr>
              <a:t></a:t>
            </a:r>
            <a:r>
              <a:rPr lang="zh-CN" altLang="en-US" sz="2800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  <a:sym typeface="Symbol" panose="05050102010706020507" pitchFamily="18" charset="2"/>
              </a:rPr>
              <a:t> 机械能</a:t>
            </a:r>
          </a:p>
        </p:txBody>
      </p:sp>
      <p:graphicFrame>
        <p:nvGraphicFramePr>
          <p:cNvPr id="659460" name="Object 4"/>
          <p:cNvGraphicFramePr>
            <a:graphicFrameLocks/>
          </p:cNvGraphicFramePr>
          <p:nvPr/>
        </p:nvGraphicFramePr>
        <p:xfrm>
          <a:off x="1258888" y="1071563"/>
          <a:ext cx="306387" cy="341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309" name="Equation" r:id="rId3" imgW="252591" imgH="290610" progId="Equation.3">
                  <p:embed/>
                </p:oleObj>
              </mc:Choice>
              <mc:Fallback>
                <p:oleObj name="Equation" r:id="rId3" imgW="252591" imgH="290610" progId="Equation.3">
                  <p:embed/>
                  <p:pic>
                    <p:nvPicPr>
                      <p:cNvPr id="0" name="Object 4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8888" y="1071563"/>
                        <a:ext cx="306387" cy="341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59461" name="Text Box 5"/>
          <p:cNvSpPr txBox="1">
            <a:spLocks noChangeArrowheads="1"/>
          </p:cNvSpPr>
          <p:nvPr/>
        </p:nvSpPr>
        <p:spPr bwMode="auto">
          <a:xfrm>
            <a:off x="395288" y="1628775"/>
            <a:ext cx="21494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rgbClr val="66FFFF"/>
                </a:solidFill>
                <a:latin typeface="仿宋_GB2312" pitchFamily="49" charset="-122"/>
                <a:ea typeface="仿宋_GB2312" pitchFamily="49" charset="-122"/>
              </a:rPr>
              <a:t>功：</a:t>
            </a:r>
          </a:p>
        </p:txBody>
      </p:sp>
      <p:graphicFrame>
        <p:nvGraphicFramePr>
          <p:cNvPr id="659462" name="Object 6"/>
          <p:cNvGraphicFramePr>
            <a:graphicFrameLocks/>
          </p:cNvGraphicFramePr>
          <p:nvPr/>
        </p:nvGraphicFramePr>
        <p:xfrm>
          <a:off x="3995738" y="1628775"/>
          <a:ext cx="3986212" cy="52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310" name="公式" r:id="rId5" imgW="3938571" imgH="471390" progId="Equation.3">
                  <p:embed/>
                </p:oleObj>
              </mc:Choice>
              <mc:Fallback>
                <p:oleObj name="公式" r:id="rId5" imgW="3938571" imgH="471390" progId="Equation.3">
                  <p:embed/>
                  <p:pic>
                    <p:nvPicPr>
                      <p:cNvPr id="0" name="Object 6"/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95738" y="1628775"/>
                        <a:ext cx="3986212" cy="520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59463" name="Object 7"/>
          <p:cNvGraphicFramePr>
            <a:graphicFrameLocks/>
          </p:cNvGraphicFramePr>
          <p:nvPr/>
        </p:nvGraphicFramePr>
        <p:xfrm>
          <a:off x="1187450" y="1628775"/>
          <a:ext cx="1903413" cy="52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311" name="公式" r:id="rId7" imgW="1852499" imgH="471390" progId="Equation.3">
                  <p:embed/>
                </p:oleObj>
              </mc:Choice>
              <mc:Fallback>
                <p:oleObj name="公式" r:id="rId7" imgW="1852499" imgH="471390" progId="Equation.3">
                  <p:embed/>
                  <p:pic>
                    <p:nvPicPr>
                      <p:cNvPr id="0" name="Object 7"/>
                      <p:cNvPicPr>
                        <a:picLocks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450" y="1628775"/>
                        <a:ext cx="1903413" cy="520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rgbClr val="66FFFF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59464" name="Text Box 8"/>
          <p:cNvSpPr txBox="1">
            <a:spLocks noChangeArrowheads="1"/>
          </p:cNvSpPr>
          <p:nvPr/>
        </p:nvSpPr>
        <p:spPr bwMode="auto">
          <a:xfrm>
            <a:off x="323850" y="2347913"/>
            <a:ext cx="172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0" lang="zh-CN" altLang="en-US">
                <a:solidFill>
                  <a:srgbClr val="66FFFF"/>
                </a:solidFill>
                <a:latin typeface="仿宋_GB2312" pitchFamily="49" charset="-122"/>
                <a:ea typeface="仿宋_GB2312" pitchFamily="49" charset="-122"/>
              </a:rPr>
              <a:t>功率：</a:t>
            </a:r>
            <a:endParaRPr kumimoji="0" lang="zh-CN" altLang="en-US" b="0">
              <a:solidFill>
                <a:srgbClr val="66FFFF"/>
              </a:solidFill>
              <a:latin typeface="仿宋_GB2312" pitchFamily="49" charset="-122"/>
              <a:ea typeface="仿宋_GB2312" pitchFamily="49" charset="-122"/>
            </a:endParaRPr>
          </a:p>
        </p:txBody>
      </p:sp>
      <p:graphicFrame>
        <p:nvGraphicFramePr>
          <p:cNvPr id="659465" name="Object 9"/>
          <p:cNvGraphicFramePr>
            <a:graphicFrameLocks/>
          </p:cNvGraphicFramePr>
          <p:nvPr/>
        </p:nvGraphicFramePr>
        <p:xfrm>
          <a:off x="1403350" y="2462213"/>
          <a:ext cx="2427288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312" name="公式" r:id="rId9" imgW="2376699" imgH="261938" progId="Equation.3">
                  <p:embed/>
                </p:oleObj>
              </mc:Choice>
              <mc:Fallback>
                <p:oleObj name="公式" r:id="rId9" imgW="2376699" imgH="261938" progId="Equation.3">
                  <p:embed/>
                  <p:pic>
                    <p:nvPicPr>
                      <p:cNvPr id="0" name="Object 9"/>
                      <p:cNvPicPr>
                        <a:picLocks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3350" y="2462213"/>
                        <a:ext cx="2427288" cy="317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accent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59466" name="Text Box 10"/>
          <p:cNvSpPr txBox="1">
            <a:spLocks noChangeArrowheads="1"/>
          </p:cNvSpPr>
          <p:nvPr/>
        </p:nvSpPr>
        <p:spPr bwMode="auto">
          <a:xfrm>
            <a:off x="347663" y="2997200"/>
            <a:ext cx="38639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0" lang="zh-CN" altLang="en-US">
                <a:solidFill>
                  <a:srgbClr val="66FFFF"/>
                </a:solidFill>
                <a:latin typeface="仿宋_GB2312" pitchFamily="49" charset="-122"/>
                <a:ea typeface="仿宋_GB2312" pitchFamily="49" charset="-122"/>
              </a:rPr>
              <a:t>动能定理：</a:t>
            </a:r>
            <a:endParaRPr kumimoji="0" lang="zh-CN" altLang="en-US" sz="2000" b="0">
              <a:solidFill>
                <a:schemeClr val="hlink"/>
              </a:solidFill>
              <a:latin typeface="仿宋_GB2312" pitchFamily="49" charset="-122"/>
              <a:ea typeface="仿宋_GB2312" pitchFamily="49" charset="-122"/>
            </a:endParaRPr>
          </a:p>
        </p:txBody>
      </p:sp>
      <p:graphicFrame>
        <p:nvGraphicFramePr>
          <p:cNvPr id="659467" name="Object 11"/>
          <p:cNvGraphicFramePr>
            <a:graphicFrameLocks noChangeAspect="1"/>
          </p:cNvGraphicFramePr>
          <p:nvPr/>
        </p:nvGraphicFramePr>
        <p:xfrm>
          <a:off x="1835150" y="2997200"/>
          <a:ext cx="3778250" cy="755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313" name="公式" r:id="rId11" imgW="1662324" imgH="290610" progId="Equation.3">
                  <p:embed/>
                </p:oleObj>
              </mc:Choice>
              <mc:Fallback>
                <p:oleObj name="公式" r:id="rId11" imgW="1662324" imgH="290610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5150" y="2997200"/>
                        <a:ext cx="3778250" cy="755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59468" name="Object 12"/>
          <p:cNvGraphicFramePr>
            <a:graphicFrameLocks noChangeAspect="1"/>
          </p:cNvGraphicFramePr>
          <p:nvPr/>
        </p:nvGraphicFramePr>
        <p:xfrm>
          <a:off x="5580063" y="3119438"/>
          <a:ext cx="13462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314" name="公式" r:id="rId13" imgW="1290751" imgH="328515" progId="Equation.3">
                  <p:embed/>
                </p:oleObj>
              </mc:Choice>
              <mc:Fallback>
                <p:oleObj name="公式" r:id="rId13" imgW="1290751" imgH="328515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80063" y="3119438"/>
                        <a:ext cx="1346200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59469" name="Text Box 13"/>
          <p:cNvSpPr txBox="1">
            <a:spLocks noChangeArrowheads="1"/>
          </p:cNvSpPr>
          <p:nvPr/>
        </p:nvSpPr>
        <p:spPr bwMode="auto">
          <a:xfrm>
            <a:off x="6948488" y="3103563"/>
            <a:ext cx="219551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0" lang="zh-CN" altLang="en-US" sz="2000" dirty="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rPr>
              <a:t>不等于合力的功</a:t>
            </a:r>
            <a:r>
              <a:rPr kumimoji="0" lang="en-US" altLang="zh-CN" sz="2000" dirty="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rPr>
              <a:t>!</a:t>
            </a:r>
            <a:endParaRPr kumimoji="0" lang="en-US" altLang="zh-CN" sz="2000" b="0" dirty="0">
              <a:solidFill>
                <a:schemeClr val="bg1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659470" name="Text Box 14"/>
          <p:cNvSpPr txBox="1">
            <a:spLocks noChangeArrowheads="1"/>
          </p:cNvSpPr>
          <p:nvPr/>
        </p:nvSpPr>
        <p:spPr bwMode="auto">
          <a:xfrm>
            <a:off x="395288" y="3716338"/>
            <a:ext cx="29305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0" lang="zh-CN" altLang="en-US">
                <a:solidFill>
                  <a:srgbClr val="66FFFF"/>
                </a:solidFill>
                <a:latin typeface="仿宋_GB2312" pitchFamily="49" charset="-122"/>
                <a:ea typeface="仿宋_GB2312" pitchFamily="49" charset="-122"/>
              </a:rPr>
              <a:t>势能：</a:t>
            </a:r>
            <a:endParaRPr kumimoji="0" lang="zh-CN" altLang="en-US" b="0">
              <a:solidFill>
                <a:srgbClr val="66FFFF"/>
              </a:solidFill>
              <a:latin typeface="仿宋_GB2312" pitchFamily="49" charset="-122"/>
              <a:ea typeface="仿宋_GB2312" pitchFamily="49" charset="-122"/>
            </a:endParaRPr>
          </a:p>
        </p:txBody>
      </p:sp>
      <p:graphicFrame>
        <p:nvGraphicFramePr>
          <p:cNvPr id="659471" name="Object 15"/>
          <p:cNvGraphicFramePr>
            <a:graphicFrameLocks/>
          </p:cNvGraphicFramePr>
          <p:nvPr/>
        </p:nvGraphicFramePr>
        <p:xfrm>
          <a:off x="1547813" y="3644900"/>
          <a:ext cx="2627312" cy="727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315" name="公式" r:id="rId15" imgW="1138124" imgH="280890" progId="Equation.3">
                  <p:embed/>
                </p:oleObj>
              </mc:Choice>
              <mc:Fallback>
                <p:oleObj name="公式" r:id="rId15" imgW="1138124" imgH="280890" progId="Equation.3">
                  <p:embed/>
                  <p:pic>
                    <p:nvPicPr>
                      <p:cNvPr id="0" name="Object 15"/>
                      <p:cNvPicPr>
                        <a:picLocks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7813" y="3644900"/>
                        <a:ext cx="2627312" cy="727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rgbClr val="66FFFF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59472" name="Object 16"/>
          <p:cNvGraphicFramePr>
            <a:graphicFrameLocks/>
          </p:cNvGraphicFramePr>
          <p:nvPr/>
        </p:nvGraphicFramePr>
        <p:xfrm>
          <a:off x="1592263" y="4437063"/>
          <a:ext cx="4203700" cy="900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316" name="公式" r:id="rId17" imgW="4148251" imgH="852390" progId="Equation.3">
                  <p:embed/>
                </p:oleObj>
              </mc:Choice>
              <mc:Fallback>
                <p:oleObj name="公式" r:id="rId17" imgW="4148251" imgH="852390" progId="Equation.3">
                  <p:embed/>
                  <p:pic>
                    <p:nvPicPr>
                      <p:cNvPr id="0" name="Object 16"/>
                      <p:cNvPicPr>
                        <a:picLocks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92263" y="4437063"/>
                        <a:ext cx="4203700" cy="9001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rgbClr val="66FFFF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59473" name="Text Box 17"/>
          <p:cNvSpPr txBox="1">
            <a:spLocks noChangeArrowheads="1"/>
          </p:cNvSpPr>
          <p:nvPr/>
        </p:nvSpPr>
        <p:spPr bwMode="auto">
          <a:xfrm>
            <a:off x="395288" y="5372100"/>
            <a:ext cx="45878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0" lang="zh-CN" altLang="en-US">
                <a:solidFill>
                  <a:srgbClr val="66FFFF"/>
                </a:solidFill>
                <a:latin typeface="仿宋_GB2312" pitchFamily="49" charset="-122"/>
                <a:ea typeface="仿宋_GB2312" pitchFamily="49" charset="-122"/>
              </a:rPr>
              <a:t>机械能守恒定律：</a:t>
            </a:r>
            <a:endParaRPr kumimoji="0" lang="zh-CN" altLang="en-US" b="0">
              <a:solidFill>
                <a:srgbClr val="66FFFF"/>
              </a:solidFill>
              <a:latin typeface="仿宋_GB2312" pitchFamily="49" charset="-122"/>
              <a:ea typeface="仿宋_GB2312" pitchFamily="49" charset="-122"/>
            </a:endParaRPr>
          </a:p>
        </p:txBody>
      </p:sp>
      <p:graphicFrame>
        <p:nvGraphicFramePr>
          <p:cNvPr id="659474" name="Object 18"/>
          <p:cNvGraphicFramePr>
            <a:graphicFrameLocks/>
          </p:cNvGraphicFramePr>
          <p:nvPr/>
        </p:nvGraphicFramePr>
        <p:xfrm>
          <a:off x="3059113" y="5445125"/>
          <a:ext cx="4089400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317" name="Equation" r:id="rId19" imgW="4033659" imgH="414532" progId="Equation.3">
                  <p:embed/>
                </p:oleObj>
              </mc:Choice>
              <mc:Fallback>
                <p:oleObj name="Equation" r:id="rId19" imgW="4033659" imgH="414532" progId="Equation.3">
                  <p:embed/>
                  <p:pic>
                    <p:nvPicPr>
                      <p:cNvPr id="0" name="Object 18"/>
                      <p:cNvPicPr>
                        <a:picLocks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59113" y="5445125"/>
                        <a:ext cx="4089400" cy="469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59475" name="Object 19"/>
          <p:cNvGraphicFramePr>
            <a:graphicFrameLocks/>
          </p:cNvGraphicFramePr>
          <p:nvPr/>
        </p:nvGraphicFramePr>
        <p:xfrm>
          <a:off x="5003800" y="6072188"/>
          <a:ext cx="2005013" cy="331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318" name="公式" r:id="rId21" imgW="1957339" imgH="280890" progId="Equation.3">
                  <p:embed/>
                </p:oleObj>
              </mc:Choice>
              <mc:Fallback>
                <p:oleObj name="公式" r:id="rId21" imgW="1957339" imgH="280890" progId="Equation.3">
                  <p:embed/>
                  <p:pic>
                    <p:nvPicPr>
                      <p:cNvPr id="0" name="Object 19"/>
                      <p:cNvPicPr>
                        <a:picLocks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03800" y="6072188"/>
                        <a:ext cx="2005013" cy="3317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59476" name="Object 20"/>
          <p:cNvGraphicFramePr>
            <a:graphicFrameLocks/>
          </p:cNvGraphicFramePr>
          <p:nvPr/>
        </p:nvGraphicFramePr>
        <p:xfrm>
          <a:off x="1763713" y="6021388"/>
          <a:ext cx="2792412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319" name="公式" r:id="rId23" imgW="2738519" imgH="433485" progId="Equation.3">
                  <p:embed/>
                </p:oleObj>
              </mc:Choice>
              <mc:Fallback>
                <p:oleObj name="公式" r:id="rId23" imgW="2738519" imgH="433485" progId="Equation.3">
                  <p:embed/>
                  <p:pic>
                    <p:nvPicPr>
                      <p:cNvPr id="0" name="Object 20"/>
                      <p:cNvPicPr>
                        <a:picLocks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63713" y="6021388"/>
                        <a:ext cx="2792412" cy="482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rgbClr val="66FFFF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4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594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9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659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6594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659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659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659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659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659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659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659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6594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659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6594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 nodeType="clickPar">
                      <p:stCondLst>
                        <p:cond delay="indefinite"/>
                      </p:stCondLst>
                      <p:childTnLst>
                        <p:par>
                          <p:cTn id="7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6594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 nodeType="clickPar">
                      <p:stCondLst>
                        <p:cond delay="indefinite"/>
                      </p:stCondLst>
                      <p:childTnLst>
                        <p:par>
                          <p:cTn id="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659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 nodeType="clickPar">
                      <p:stCondLst>
                        <p:cond delay="indefinite"/>
                      </p:stCondLst>
                      <p:childTnLst>
                        <p:par>
                          <p:cTn id="8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6594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 nodeType="clickPar">
                      <p:stCondLst>
                        <p:cond delay="indefinite"/>
                      </p:stCondLst>
                      <p:childTnLst>
                        <p:par>
                          <p:cTn id="8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6594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 nodeType="clickPar">
                      <p:stCondLst>
                        <p:cond delay="indefinite"/>
                      </p:stCondLst>
                      <p:childTnLst>
                        <p:par>
                          <p:cTn id="9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6594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9458" grpId="0" build="p" autoUpdateAnimBg="0"/>
      <p:bldP spid="659459" grpId="0" autoUpdateAnimBg="0"/>
      <p:bldP spid="659461" grpId="0" autoUpdateAnimBg="0"/>
      <p:bldP spid="659464" grpId="0" autoUpdateAnimBg="0"/>
      <p:bldP spid="659466" grpId="0" autoUpdateAnimBg="0"/>
      <p:bldP spid="659469" grpId="0" autoUpdateAnimBg="0"/>
      <p:bldP spid="659470" grpId="0" autoUpdateAnimBg="0"/>
      <p:bldP spid="659473" grpId="0" autoUpdateAnimBg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482" name="Text Box 2"/>
          <p:cNvSpPr txBox="1">
            <a:spLocks noChangeArrowheads="1"/>
          </p:cNvSpPr>
          <p:nvPr/>
        </p:nvSpPr>
        <p:spPr bwMode="auto">
          <a:xfrm>
            <a:off x="1428750" y="260350"/>
            <a:ext cx="6529388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800">
                <a:solidFill>
                  <a:srgbClr val="66FFFF"/>
                </a:solidFill>
                <a:latin typeface="仿宋_GB2312" pitchFamily="49" charset="-122"/>
                <a:ea typeface="仿宋_GB2312" pitchFamily="49" charset="-122"/>
              </a:rPr>
              <a:t>在</a:t>
            </a:r>
            <a:r>
              <a:rPr kumimoji="0" lang="zh-CN" altLang="en-US" sz="2800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rPr>
              <a:t>时间</a:t>
            </a:r>
            <a:r>
              <a:rPr lang="zh-CN" altLang="en-US" sz="2800">
                <a:solidFill>
                  <a:srgbClr val="66FFFF"/>
                </a:solidFill>
                <a:latin typeface="仿宋_GB2312" pitchFamily="49" charset="-122"/>
                <a:ea typeface="仿宋_GB2312" pitchFamily="49" charset="-122"/>
              </a:rPr>
              <a:t>上的累积：</a:t>
            </a:r>
            <a:r>
              <a:rPr kumimoji="0" lang="zh-CN" altLang="en-US" sz="2800">
                <a:solidFill>
                  <a:srgbClr val="FF9900"/>
                </a:solidFill>
                <a:latin typeface="仿宋_GB2312" pitchFamily="49" charset="-122"/>
                <a:ea typeface="仿宋_GB2312" pitchFamily="49" charset="-122"/>
              </a:rPr>
              <a:t>冲量</a:t>
            </a:r>
            <a:r>
              <a:rPr lang="zh-CN" altLang="en-US" sz="2800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rPr>
              <a:t>  </a:t>
            </a:r>
            <a:r>
              <a:rPr lang="zh-CN" altLang="en-US" sz="2800">
                <a:solidFill>
                  <a:srgbClr val="FFFF00"/>
                </a:solidFill>
                <a:latin typeface="仿宋_GB2312" pitchFamily="49" charset="-122"/>
                <a:ea typeface="仿宋_GB2312" pitchFamily="49" charset="-122"/>
                <a:sym typeface="Symbol" panose="05050102010706020507" pitchFamily="18" charset="2"/>
              </a:rPr>
              <a:t></a:t>
            </a:r>
            <a:r>
              <a:rPr lang="zh-CN" altLang="en-US" sz="2800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  <a:sym typeface="Symbol" panose="05050102010706020507" pitchFamily="18" charset="2"/>
              </a:rPr>
              <a:t> 动量定理</a:t>
            </a:r>
          </a:p>
        </p:txBody>
      </p:sp>
      <p:graphicFrame>
        <p:nvGraphicFramePr>
          <p:cNvPr id="660483" name="Object 3"/>
          <p:cNvGraphicFramePr>
            <a:graphicFrameLocks/>
          </p:cNvGraphicFramePr>
          <p:nvPr/>
        </p:nvGraphicFramePr>
        <p:xfrm>
          <a:off x="1116013" y="404813"/>
          <a:ext cx="306387" cy="341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387" name="Equation" r:id="rId3" imgW="252591" imgH="290610" progId="Equation.3">
                  <p:embed/>
                </p:oleObj>
              </mc:Choice>
              <mc:Fallback>
                <p:oleObj name="Equation" r:id="rId3" imgW="252591" imgH="290610" progId="Equation.3">
                  <p:embed/>
                  <p:pic>
                    <p:nvPicPr>
                      <p:cNvPr id="0" name="Object 3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404813"/>
                        <a:ext cx="306387" cy="341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60484" name="Rectangle 4"/>
          <p:cNvSpPr>
            <a:spLocks noChangeArrowheads="1"/>
          </p:cNvSpPr>
          <p:nvPr/>
        </p:nvSpPr>
        <p:spPr bwMode="auto">
          <a:xfrm>
            <a:off x="323850" y="900113"/>
            <a:ext cx="11033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0" lang="zh-CN" altLang="en-US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rPr>
              <a:t>冲量：</a:t>
            </a:r>
          </a:p>
        </p:txBody>
      </p:sp>
      <p:graphicFrame>
        <p:nvGraphicFramePr>
          <p:cNvPr id="660485" name="Object 5"/>
          <p:cNvGraphicFramePr>
            <a:graphicFrameLocks/>
          </p:cNvGraphicFramePr>
          <p:nvPr/>
        </p:nvGraphicFramePr>
        <p:xfrm>
          <a:off x="1476375" y="827088"/>
          <a:ext cx="1479550" cy="657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388" name="公式" r:id="rId5" imgW="1204929" imgH="528735" progId="Equation.3">
                  <p:embed/>
                </p:oleObj>
              </mc:Choice>
              <mc:Fallback>
                <p:oleObj name="公式" r:id="rId5" imgW="1204929" imgH="528735" progId="Equation.3">
                  <p:embed/>
                  <p:pic>
                    <p:nvPicPr>
                      <p:cNvPr id="0" name="Object 5"/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6375" y="827088"/>
                        <a:ext cx="1479550" cy="657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33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60486" name="Text Box 6"/>
          <p:cNvSpPr txBox="1">
            <a:spLocks noChangeArrowheads="1"/>
          </p:cNvSpPr>
          <p:nvPr/>
        </p:nvSpPr>
        <p:spPr bwMode="auto">
          <a:xfrm>
            <a:off x="323850" y="1466850"/>
            <a:ext cx="35988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0" lang="zh-CN" altLang="en-US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rPr>
              <a:t>质点动量定理：</a:t>
            </a:r>
            <a:endParaRPr kumimoji="0" lang="zh-CN" altLang="en-US" b="0">
              <a:solidFill>
                <a:schemeClr val="bg1"/>
              </a:solidFill>
              <a:latin typeface="仿宋_GB2312" pitchFamily="49" charset="-122"/>
              <a:ea typeface="仿宋_GB2312" pitchFamily="49" charset="-122"/>
            </a:endParaRPr>
          </a:p>
        </p:txBody>
      </p:sp>
      <p:graphicFrame>
        <p:nvGraphicFramePr>
          <p:cNvPr id="660487" name="Object 7"/>
          <p:cNvGraphicFramePr>
            <a:graphicFrameLocks/>
          </p:cNvGraphicFramePr>
          <p:nvPr/>
        </p:nvGraphicFramePr>
        <p:xfrm>
          <a:off x="2627313" y="1493838"/>
          <a:ext cx="2886075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389" name="公式" r:id="rId7" imgW="2833606" imgH="357188" progId="Equation.3">
                  <p:embed/>
                </p:oleObj>
              </mc:Choice>
              <mc:Fallback>
                <p:oleObj name="公式" r:id="rId7" imgW="2833606" imgH="357188" progId="Equation.3">
                  <p:embed/>
                  <p:pic>
                    <p:nvPicPr>
                      <p:cNvPr id="0" name="Object 7"/>
                      <p:cNvPicPr>
                        <a:picLocks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27313" y="1493838"/>
                        <a:ext cx="2886075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accent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60488" name="Object 8"/>
          <p:cNvGraphicFramePr>
            <a:graphicFrameLocks/>
          </p:cNvGraphicFramePr>
          <p:nvPr/>
        </p:nvGraphicFramePr>
        <p:xfrm>
          <a:off x="2771775" y="2187575"/>
          <a:ext cx="2476500" cy="665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390" name="公式" r:id="rId9" imgW="2433751" imgH="633218" progId="Equation.3">
                  <p:embed/>
                </p:oleObj>
              </mc:Choice>
              <mc:Fallback>
                <p:oleObj name="公式" r:id="rId9" imgW="2433751" imgH="633218" progId="Equation.3">
                  <p:embed/>
                  <p:pic>
                    <p:nvPicPr>
                      <p:cNvPr id="0" name="Object 8"/>
                      <p:cNvPicPr>
                        <a:picLocks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71775" y="2187575"/>
                        <a:ext cx="2476500" cy="665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accent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60489" name="Object 9"/>
          <p:cNvGraphicFramePr>
            <a:graphicFrameLocks/>
          </p:cNvGraphicFramePr>
          <p:nvPr/>
        </p:nvGraphicFramePr>
        <p:xfrm>
          <a:off x="5892800" y="1257300"/>
          <a:ext cx="2782888" cy="2027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391" name="公式" r:id="rId11" imgW="2738519" imgH="1966718" progId="Equation.3">
                  <p:embed/>
                </p:oleObj>
              </mc:Choice>
              <mc:Fallback>
                <p:oleObj name="公式" r:id="rId11" imgW="2738519" imgH="1966718" progId="Equation.3">
                  <p:embed/>
                  <p:pic>
                    <p:nvPicPr>
                      <p:cNvPr id="0" name="Object 9"/>
                      <p:cNvPicPr>
                        <a:picLocks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92800" y="1257300"/>
                        <a:ext cx="2782888" cy="2027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CC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rgbClr val="66FFFF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60490" name="Object 10"/>
          <p:cNvGraphicFramePr>
            <a:graphicFrameLocks/>
          </p:cNvGraphicFramePr>
          <p:nvPr/>
        </p:nvGraphicFramePr>
        <p:xfrm>
          <a:off x="2844800" y="3430588"/>
          <a:ext cx="2828925" cy="720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392" name="公式" r:id="rId13" imgW="2766801" imgH="671610" progId="Equation.3">
                  <p:embed/>
                </p:oleObj>
              </mc:Choice>
              <mc:Fallback>
                <p:oleObj name="公式" r:id="rId13" imgW="2766801" imgH="671610" progId="Equation.3">
                  <p:embed/>
                  <p:pic>
                    <p:nvPicPr>
                      <p:cNvPr id="0" name="Object 10"/>
                      <p:cNvPicPr>
                        <a:picLocks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44800" y="3430588"/>
                        <a:ext cx="2828925" cy="720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CC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rgbClr val="66FFFF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60491" name="Text Box 11"/>
          <p:cNvSpPr txBox="1">
            <a:spLocks noChangeArrowheads="1"/>
          </p:cNvSpPr>
          <p:nvPr/>
        </p:nvSpPr>
        <p:spPr bwMode="auto">
          <a:xfrm>
            <a:off x="323850" y="3502025"/>
            <a:ext cx="35988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0" lang="zh-CN" altLang="en-US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rPr>
              <a:t>质点系动量定理：</a:t>
            </a:r>
            <a:endParaRPr kumimoji="0" lang="zh-CN" altLang="en-US" b="0">
              <a:solidFill>
                <a:schemeClr val="bg1"/>
              </a:solidFill>
              <a:latin typeface="仿宋_GB2312" pitchFamily="49" charset="-122"/>
              <a:ea typeface="仿宋_GB2312" pitchFamily="49" charset="-122"/>
            </a:endParaRPr>
          </a:p>
        </p:txBody>
      </p:sp>
      <p:graphicFrame>
        <p:nvGraphicFramePr>
          <p:cNvPr id="660492" name="Object 12"/>
          <p:cNvGraphicFramePr>
            <a:graphicFrameLocks/>
          </p:cNvGraphicFramePr>
          <p:nvPr/>
        </p:nvGraphicFramePr>
        <p:xfrm>
          <a:off x="6300788" y="3429000"/>
          <a:ext cx="1550987" cy="50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393" name="公式" r:id="rId15" imgW="547606" imgH="166688" progId="Equation.3">
                  <p:embed/>
                </p:oleObj>
              </mc:Choice>
              <mc:Fallback>
                <p:oleObj name="公式" r:id="rId15" imgW="547606" imgH="166688" progId="Equation.3">
                  <p:embed/>
                  <p:pic>
                    <p:nvPicPr>
                      <p:cNvPr id="0" name="Object 12"/>
                      <p:cNvPicPr>
                        <a:picLocks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00788" y="3429000"/>
                        <a:ext cx="1550987" cy="504825"/>
                      </a:xfrm>
                      <a:prstGeom prst="rect">
                        <a:avLst/>
                      </a:prstGeom>
                      <a:noFill/>
                      <a:ln w="19050">
                        <a:solidFill>
                          <a:srgbClr val="66FFFF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60493" name="Object 13"/>
          <p:cNvGraphicFramePr>
            <a:graphicFrameLocks/>
          </p:cNvGraphicFramePr>
          <p:nvPr/>
        </p:nvGraphicFramePr>
        <p:xfrm>
          <a:off x="828675" y="4078288"/>
          <a:ext cx="4924425" cy="696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394" name="公式" r:id="rId17" imgW="5424374" imgH="719235" progId="Equation.3">
                  <p:embed/>
                </p:oleObj>
              </mc:Choice>
              <mc:Fallback>
                <p:oleObj name="公式" r:id="rId17" imgW="5424374" imgH="719235" progId="Equation.3">
                  <p:embed/>
                  <p:pic>
                    <p:nvPicPr>
                      <p:cNvPr id="0" name="Object 13"/>
                      <p:cNvPicPr>
                        <a:picLocks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8675" y="4078288"/>
                        <a:ext cx="4924425" cy="696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CC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rgbClr val="66FFFF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60494" name="Object 14"/>
          <p:cNvGraphicFramePr>
            <a:graphicFrameLocks/>
          </p:cNvGraphicFramePr>
          <p:nvPr/>
        </p:nvGraphicFramePr>
        <p:xfrm>
          <a:off x="6262688" y="4078288"/>
          <a:ext cx="1838325" cy="633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395" name="公式" r:id="rId19" imgW="1786181" imgH="585593" progId="Equation.3">
                  <p:embed/>
                </p:oleObj>
              </mc:Choice>
              <mc:Fallback>
                <p:oleObj name="公式" r:id="rId19" imgW="1786181" imgH="585593" progId="Equation.3">
                  <p:embed/>
                  <p:pic>
                    <p:nvPicPr>
                      <p:cNvPr id="0" name="Object 14"/>
                      <p:cNvPicPr>
                        <a:picLocks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2688" y="4078288"/>
                        <a:ext cx="1838325" cy="633412"/>
                      </a:xfrm>
                      <a:prstGeom prst="rect">
                        <a:avLst/>
                      </a:prstGeom>
                      <a:noFill/>
                      <a:ln w="19050">
                        <a:solidFill>
                          <a:srgbClr val="66FFFF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60495" name="Rectangle 15"/>
          <p:cNvSpPr>
            <a:spLocks noChangeArrowheads="1"/>
          </p:cNvSpPr>
          <p:nvPr/>
        </p:nvSpPr>
        <p:spPr bwMode="auto">
          <a:xfrm>
            <a:off x="420688" y="4889500"/>
            <a:ext cx="35036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0" lang="zh-CN" altLang="en-US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rPr>
              <a:t>质点系动量守恒定律：</a:t>
            </a:r>
            <a:endParaRPr kumimoji="0" lang="zh-CN" altLang="en-US" b="0">
              <a:solidFill>
                <a:schemeClr val="bg1"/>
              </a:solidFill>
              <a:latin typeface="仿宋_GB2312" pitchFamily="49" charset="-122"/>
              <a:ea typeface="仿宋_GB2312" pitchFamily="49" charset="-122"/>
            </a:endParaRPr>
          </a:p>
        </p:txBody>
      </p:sp>
      <p:graphicFrame>
        <p:nvGraphicFramePr>
          <p:cNvPr id="660496" name="Object 16"/>
          <p:cNvGraphicFramePr>
            <a:graphicFrameLocks/>
          </p:cNvGraphicFramePr>
          <p:nvPr/>
        </p:nvGraphicFramePr>
        <p:xfrm>
          <a:off x="1185863" y="5416550"/>
          <a:ext cx="1154112" cy="650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396" name="公式" r:id="rId21" imgW="1233699" imgH="671610" progId="Equation.3">
                  <p:embed/>
                </p:oleObj>
              </mc:Choice>
              <mc:Fallback>
                <p:oleObj name="公式" r:id="rId21" imgW="1233699" imgH="671610" progId="Equation.3">
                  <p:embed/>
                  <p:pic>
                    <p:nvPicPr>
                      <p:cNvPr id="0" name="Object 16"/>
                      <p:cNvPicPr>
                        <a:picLocks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5863" y="5416550"/>
                        <a:ext cx="1154112" cy="650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60497" name="Object 17"/>
          <p:cNvGraphicFramePr>
            <a:graphicFrameLocks noChangeAspect="1"/>
          </p:cNvGraphicFramePr>
          <p:nvPr/>
        </p:nvGraphicFramePr>
        <p:xfrm>
          <a:off x="1042988" y="6165850"/>
          <a:ext cx="2486025" cy="546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397" name="公式" r:id="rId23" imgW="1100089" imgH="204593" progId="Equation.3">
                  <p:embed/>
                </p:oleObj>
              </mc:Choice>
              <mc:Fallback>
                <p:oleObj name="公式" r:id="rId23" imgW="1100089" imgH="204593" progId="Equation.3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2988" y="6165850"/>
                        <a:ext cx="2486025" cy="546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rgbClr val="66FFFF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60498" name="Object 18"/>
          <p:cNvGraphicFramePr>
            <a:graphicFrameLocks/>
          </p:cNvGraphicFramePr>
          <p:nvPr/>
        </p:nvGraphicFramePr>
        <p:xfrm>
          <a:off x="4627563" y="5084763"/>
          <a:ext cx="3473450" cy="1347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398" name="公式" r:id="rId25" imgW="3805449" imgH="1442843" progId="Equation.3">
                  <p:embed/>
                </p:oleObj>
              </mc:Choice>
              <mc:Fallback>
                <p:oleObj name="公式" r:id="rId25" imgW="3805449" imgH="1442843" progId="Equation.3">
                  <p:embed/>
                  <p:pic>
                    <p:nvPicPr>
                      <p:cNvPr id="0" name="Object 18"/>
                      <p:cNvPicPr>
                        <a:picLocks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27563" y="5084763"/>
                        <a:ext cx="3473450" cy="1347787"/>
                      </a:xfrm>
                      <a:prstGeom prst="rect">
                        <a:avLst/>
                      </a:prstGeom>
                      <a:noFill/>
                      <a:ln w="19050">
                        <a:solidFill>
                          <a:srgbClr val="66FFFF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0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0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60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0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660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0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6604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0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660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0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6604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0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660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0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41" dur="500"/>
                                        <p:tgtEl>
                                          <p:spTgt spid="6604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0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6604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0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6604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0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6604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0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6604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0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6604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0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6604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 nodeType="clickPar">
                      <p:stCondLst>
                        <p:cond delay="indefinite"/>
                      </p:stCondLst>
                      <p:childTnLst>
                        <p:par>
                          <p:cTn id="7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0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6604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 nodeType="clickPar">
                      <p:stCondLst>
                        <p:cond delay="indefinite"/>
                      </p:stCondLst>
                      <p:childTnLst>
                        <p:par>
                          <p:cTn id="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0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6604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 nodeType="clickPar">
                      <p:stCondLst>
                        <p:cond delay="indefinite"/>
                      </p:stCondLst>
                      <p:childTnLst>
                        <p:par>
                          <p:cTn id="8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0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6604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0482" grpId="0" autoUpdateAnimBg="0"/>
      <p:bldP spid="660484" grpId="0"/>
      <p:bldP spid="660486" grpId="0" autoUpdateAnimBg="0"/>
      <p:bldP spid="660491" grpId="0" autoUpdateAnimBg="0"/>
      <p:bldP spid="660495" grpId="0" autoUpdateAnimBg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506" name="Text Box 2"/>
          <p:cNvSpPr txBox="1">
            <a:spLocks noChangeArrowheads="1"/>
          </p:cNvSpPr>
          <p:nvPr/>
        </p:nvSpPr>
        <p:spPr bwMode="auto">
          <a:xfrm>
            <a:off x="611188" y="1052513"/>
            <a:ext cx="26479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0" lang="zh-CN" altLang="en-US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rPr>
              <a:t>质心：</a:t>
            </a:r>
            <a:endParaRPr kumimoji="0" lang="zh-CN" altLang="en-US" b="0">
              <a:solidFill>
                <a:schemeClr val="bg1"/>
              </a:solidFill>
              <a:latin typeface="仿宋_GB2312" pitchFamily="49" charset="-122"/>
              <a:ea typeface="仿宋_GB2312" pitchFamily="49" charset="-122"/>
            </a:endParaRPr>
          </a:p>
        </p:txBody>
      </p:sp>
      <p:graphicFrame>
        <p:nvGraphicFramePr>
          <p:cNvPr id="661507" name="Objec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91025243"/>
              </p:ext>
            </p:extLst>
          </p:nvPr>
        </p:nvGraphicFramePr>
        <p:xfrm>
          <a:off x="1569163" y="339068"/>
          <a:ext cx="2817974" cy="19063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27" name="公式" r:id="rId3" imgW="2500556" imgH="1547812" progId="Equation.3">
                  <p:embed/>
                </p:oleObj>
              </mc:Choice>
              <mc:Fallback>
                <p:oleObj name="公式" r:id="rId3" imgW="2500556" imgH="1547812" progId="Equation.3">
                  <p:embed/>
                  <p:pic>
                    <p:nvPicPr>
                      <p:cNvPr id="0" name="Object 3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69163" y="339068"/>
                        <a:ext cx="2817974" cy="190631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61508" name="Object 4"/>
          <p:cNvGraphicFramePr>
            <a:graphicFrameLocks/>
          </p:cNvGraphicFramePr>
          <p:nvPr/>
        </p:nvGraphicFramePr>
        <p:xfrm>
          <a:off x="5076825" y="692150"/>
          <a:ext cx="3244850" cy="1200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28" name="公式" r:id="rId5" imgW="3557734" imgH="1281015" progId="Equation.3">
                  <p:embed/>
                </p:oleObj>
              </mc:Choice>
              <mc:Fallback>
                <p:oleObj name="公式" r:id="rId5" imgW="3557734" imgH="1281015" progId="Equation.3">
                  <p:embed/>
                  <p:pic>
                    <p:nvPicPr>
                      <p:cNvPr id="0" name="Object 4"/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76825" y="692150"/>
                        <a:ext cx="3244850" cy="1200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rgbClr val="66FFFF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61509" name="Text Box 5"/>
          <p:cNvSpPr txBox="1">
            <a:spLocks noChangeArrowheads="1"/>
          </p:cNvSpPr>
          <p:nvPr/>
        </p:nvSpPr>
        <p:spPr bwMode="auto">
          <a:xfrm>
            <a:off x="539750" y="2349500"/>
            <a:ext cx="4876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0" lang="en-US" altLang="zh-CN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rPr>
              <a:t> </a:t>
            </a:r>
            <a:r>
              <a:rPr kumimoji="0" lang="zh-CN" altLang="en-US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rPr>
              <a:t>质心运动定理：</a:t>
            </a:r>
            <a:endParaRPr kumimoji="0" lang="zh-CN" altLang="en-US" b="0">
              <a:solidFill>
                <a:schemeClr val="bg1"/>
              </a:solidFill>
              <a:latin typeface="仿宋_GB2312" pitchFamily="49" charset="-122"/>
              <a:ea typeface="仿宋_GB2312" pitchFamily="49" charset="-122"/>
            </a:endParaRPr>
          </a:p>
        </p:txBody>
      </p:sp>
      <p:graphicFrame>
        <p:nvGraphicFramePr>
          <p:cNvPr id="661510" name="Object 6"/>
          <p:cNvGraphicFramePr>
            <a:graphicFrameLocks/>
          </p:cNvGraphicFramePr>
          <p:nvPr/>
        </p:nvGraphicFramePr>
        <p:xfrm>
          <a:off x="2916238" y="2381250"/>
          <a:ext cx="1223962" cy="471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29" name="公式" r:id="rId7" imgW="1166894" imgH="414532" progId="Equation.3">
                  <p:embed/>
                </p:oleObj>
              </mc:Choice>
              <mc:Fallback>
                <p:oleObj name="公式" r:id="rId7" imgW="1166894" imgH="414532" progId="Equation.3">
                  <p:embed/>
                  <p:pic>
                    <p:nvPicPr>
                      <p:cNvPr id="0" name="Object 6"/>
                      <p:cNvPicPr>
                        <a:picLocks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16238" y="2381250"/>
                        <a:ext cx="1223962" cy="471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8575">
                            <a:solidFill>
                              <a:srgbClr val="FF99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61511" name="Object 7"/>
          <p:cNvGraphicFramePr>
            <a:graphicFrameLocks/>
          </p:cNvGraphicFramePr>
          <p:nvPr/>
        </p:nvGraphicFramePr>
        <p:xfrm>
          <a:off x="2311400" y="3213100"/>
          <a:ext cx="942975" cy="752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30" name="公式" r:id="rId9" imgW="890409" imgH="700282" progId="Equation.3">
                  <p:embed/>
                </p:oleObj>
              </mc:Choice>
              <mc:Fallback>
                <p:oleObj name="公式" r:id="rId9" imgW="890409" imgH="700282" progId="Equation.3">
                  <p:embed/>
                  <p:pic>
                    <p:nvPicPr>
                      <p:cNvPr id="0" name="Object 7"/>
                      <p:cNvPicPr>
                        <a:picLocks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11400" y="3213100"/>
                        <a:ext cx="942975" cy="752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rgbClr val="66FFFF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61512" name="Object 8"/>
          <p:cNvGraphicFramePr>
            <a:graphicFrameLocks/>
          </p:cNvGraphicFramePr>
          <p:nvPr/>
        </p:nvGraphicFramePr>
        <p:xfrm>
          <a:off x="3294063" y="3255963"/>
          <a:ext cx="1782762" cy="727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31" name="公式" r:id="rId11" imgW="1728641" imgH="671610" progId="Equation.3">
                  <p:embed/>
                </p:oleObj>
              </mc:Choice>
              <mc:Fallback>
                <p:oleObj name="公式" r:id="rId11" imgW="1728641" imgH="671610" progId="Equation.3">
                  <p:embed/>
                  <p:pic>
                    <p:nvPicPr>
                      <p:cNvPr id="0" name="Object 8"/>
                      <p:cNvPicPr>
                        <a:picLocks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94063" y="3255963"/>
                        <a:ext cx="1782762" cy="727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rgbClr val="66FFFF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61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615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615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615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615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6615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6615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1506" grpId="0" autoUpdateAnimBg="0"/>
      <p:bldP spid="661509" grpId="0" autoUpdateAnimBg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Text Box 2"/>
          <p:cNvSpPr txBox="1">
            <a:spLocks noChangeArrowheads="1"/>
          </p:cNvSpPr>
          <p:nvPr/>
        </p:nvSpPr>
        <p:spPr bwMode="auto">
          <a:xfrm>
            <a:off x="201613" y="2006600"/>
            <a:ext cx="53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zh-CN" altLang="en-US">
                <a:solidFill>
                  <a:srgbClr val="FFFF00"/>
                </a:solidFill>
              </a:rPr>
              <a:t>解</a:t>
            </a:r>
            <a:r>
              <a:rPr lang="zh-CN" altLang="en-US"/>
              <a:t> </a:t>
            </a:r>
          </a:p>
        </p:txBody>
      </p:sp>
      <p:sp>
        <p:nvSpPr>
          <p:cNvPr id="146435" name="Rectangle 3"/>
          <p:cNvSpPr>
            <a:spLocks noChangeArrowheads="1"/>
          </p:cNvSpPr>
          <p:nvPr/>
        </p:nvSpPr>
        <p:spPr bwMode="auto">
          <a:xfrm>
            <a:off x="199065" y="136525"/>
            <a:ext cx="494046" cy="5365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FF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tIns="82800" bIns="82800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/>
            <a:r>
              <a:rPr lang="zh-CN" altLang="en-US" dirty="0" smtClean="0">
                <a:solidFill>
                  <a:srgbClr val="FFFF00"/>
                </a:solidFill>
              </a:rPr>
              <a:t>例</a:t>
            </a:r>
            <a:endParaRPr lang="zh-CN" altLang="en-US" dirty="0">
              <a:solidFill>
                <a:srgbClr val="FFFF00"/>
              </a:solidFill>
            </a:endParaRPr>
          </a:p>
        </p:txBody>
      </p:sp>
      <p:sp>
        <p:nvSpPr>
          <p:cNvPr id="146436" name="Rectangle 4"/>
          <p:cNvSpPr>
            <a:spLocks noChangeArrowheads="1"/>
          </p:cNvSpPr>
          <p:nvPr/>
        </p:nvSpPr>
        <p:spPr bwMode="auto">
          <a:xfrm>
            <a:off x="1530230" y="1407304"/>
            <a:ext cx="492125" cy="530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FF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tIns="82800" bIns="82800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/>
            <a:r>
              <a:rPr lang="zh-CN" altLang="en-US" dirty="0">
                <a:solidFill>
                  <a:srgbClr val="FFFF00"/>
                </a:solidFill>
              </a:rPr>
              <a:t>求</a:t>
            </a:r>
          </a:p>
        </p:txBody>
      </p:sp>
      <p:sp>
        <p:nvSpPr>
          <p:cNvPr id="146437" name="Text Box 5"/>
          <p:cNvSpPr txBox="1">
            <a:spLocks noChangeArrowheads="1"/>
          </p:cNvSpPr>
          <p:nvPr/>
        </p:nvSpPr>
        <p:spPr bwMode="auto">
          <a:xfrm>
            <a:off x="638468" y="103278"/>
            <a:ext cx="8417371" cy="18620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5000"/>
              </a:lnSpc>
            </a:pPr>
            <a:r>
              <a:rPr lang="zh-CN" altLang="en-US" sz="2300" dirty="0">
                <a:solidFill>
                  <a:schemeClr val="bg1"/>
                </a:solidFill>
                <a:ea typeface="华文中宋" pitchFamily="2" charset="-122"/>
              </a:rPr>
              <a:t>如图所示，由可以看作</a:t>
            </a:r>
            <a:r>
              <a:rPr lang="zh-CN" altLang="en-US" sz="2300" dirty="0">
                <a:solidFill>
                  <a:srgbClr val="00FFFF"/>
                </a:solidFill>
                <a:ea typeface="华文中宋" pitchFamily="2" charset="-122"/>
              </a:rPr>
              <a:t>非弹性体的金属小环</a:t>
            </a:r>
            <a:r>
              <a:rPr lang="zh-CN" altLang="en-US" sz="2300" dirty="0">
                <a:solidFill>
                  <a:schemeClr val="bg1"/>
                </a:solidFill>
                <a:ea typeface="华文中宋" pitchFamily="2" charset="-122"/>
              </a:rPr>
              <a:t>组成的均质</a:t>
            </a:r>
            <a:r>
              <a:rPr lang="zh-CN" altLang="en-US" sz="2300" dirty="0" smtClean="0">
                <a:solidFill>
                  <a:schemeClr val="bg1"/>
                </a:solidFill>
                <a:ea typeface="华文中宋" pitchFamily="2" charset="-122"/>
              </a:rPr>
              <a:t>链条，</a:t>
            </a:r>
            <a:r>
              <a:rPr lang="zh-CN" altLang="en-US" sz="2300" dirty="0">
                <a:solidFill>
                  <a:schemeClr val="bg1"/>
                </a:solidFill>
                <a:ea typeface="华文中宋" pitchFamily="2" charset="-122"/>
              </a:rPr>
              <a:t>堆放在光滑的水平桌面上</a:t>
            </a:r>
            <a:r>
              <a:rPr lang="zh-CN" altLang="en-US" sz="2300" dirty="0" smtClean="0">
                <a:solidFill>
                  <a:schemeClr val="bg1"/>
                </a:solidFill>
                <a:ea typeface="华文中宋" pitchFamily="2" charset="-122"/>
              </a:rPr>
              <a:t>（</a:t>
            </a:r>
            <a:r>
              <a:rPr lang="zh-CN" altLang="en-US" sz="2300" dirty="0" smtClean="0">
                <a:solidFill>
                  <a:srgbClr val="00FFFF"/>
                </a:solidFill>
                <a:ea typeface="华文中宋" pitchFamily="2" charset="-122"/>
              </a:rPr>
              <a:t>堆放体积可忽略不计</a:t>
            </a:r>
            <a:r>
              <a:rPr lang="zh-CN" altLang="en-US" sz="2300" dirty="0" smtClean="0">
                <a:solidFill>
                  <a:schemeClr val="bg1"/>
                </a:solidFill>
                <a:ea typeface="华文中宋" pitchFamily="2" charset="-122"/>
              </a:rPr>
              <a:t>），</a:t>
            </a:r>
            <a:r>
              <a:rPr lang="zh-CN" altLang="en-US" sz="2300" dirty="0">
                <a:solidFill>
                  <a:schemeClr val="bg1"/>
                </a:solidFill>
                <a:ea typeface="华文中宋" pitchFamily="2" charset="-122"/>
              </a:rPr>
              <a:t>它的一端从光滑的小孔中由静止自由下落，没有进入小孔的链条在桌面上保持静止</a:t>
            </a:r>
            <a:r>
              <a:rPr lang="zh-CN" altLang="en-US" sz="2300" dirty="0" smtClean="0">
                <a:solidFill>
                  <a:schemeClr val="bg1"/>
                </a:solidFill>
                <a:ea typeface="华文中宋" pitchFamily="2" charset="-122"/>
              </a:rPr>
              <a:t>。</a:t>
            </a:r>
            <a:endParaRPr lang="zh-CN" altLang="en-US" sz="2300" dirty="0">
              <a:solidFill>
                <a:schemeClr val="bg1"/>
              </a:solidFill>
              <a:ea typeface="华文中宋" pitchFamily="2" charset="-122"/>
            </a:endParaRPr>
          </a:p>
        </p:txBody>
      </p:sp>
      <p:sp>
        <p:nvSpPr>
          <p:cNvPr id="146438" name="Text Box 6"/>
          <p:cNvSpPr txBox="1">
            <a:spLocks noChangeArrowheads="1"/>
          </p:cNvSpPr>
          <p:nvPr/>
        </p:nvSpPr>
        <p:spPr bwMode="auto">
          <a:xfrm>
            <a:off x="1877893" y="1379266"/>
            <a:ext cx="3332162" cy="549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5000"/>
              </a:lnSpc>
            </a:pPr>
            <a:r>
              <a:rPr lang="zh-CN" altLang="en-US" dirty="0">
                <a:solidFill>
                  <a:schemeClr val="bg1"/>
                </a:solidFill>
                <a:ea typeface="华文中宋" pitchFamily="2" charset="-122"/>
              </a:rPr>
              <a:t>下落端的运动学方程</a:t>
            </a:r>
          </a:p>
        </p:txBody>
      </p:sp>
      <p:grpSp>
        <p:nvGrpSpPr>
          <p:cNvPr id="146439" name="Group 7"/>
          <p:cNvGrpSpPr>
            <a:grpSpLocks/>
          </p:cNvGrpSpPr>
          <p:nvPr/>
        </p:nvGrpSpPr>
        <p:grpSpPr bwMode="auto">
          <a:xfrm>
            <a:off x="5914454" y="1635125"/>
            <a:ext cx="3194050" cy="1936750"/>
            <a:chOff x="3381" y="947"/>
            <a:chExt cx="2012" cy="1220"/>
          </a:xfrm>
        </p:grpSpPr>
        <p:sp>
          <p:nvSpPr>
            <p:cNvPr id="6175" name="AutoShape 8"/>
            <p:cNvSpPr>
              <a:spLocks noChangeArrowheads="1"/>
            </p:cNvSpPr>
            <p:nvPr/>
          </p:nvSpPr>
          <p:spPr bwMode="auto">
            <a:xfrm>
              <a:off x="3387" y="947"/>
              <a:ext cx="1926" cy="320"/>
            </a:xfrm>
            <a:prstGeom prst="parallelogram">
              <a:avLst>
                <a:gd name="adj" fmla="val 150469"/>
              </a:avLst>
            </a:prstGeom>
            <a:noFill/>
            <a:ln w="9525" algn="ctr">
              <a:solidFill>
                <a:srgbClr val="FF33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CC99">
                      <a:alpha val="47842"/>
                    </a:srgbClr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tIns="82800" bIns="82800" anchor="ctr">
              <a:spAutoFit/>
            </a:bodyPr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6176" name="Oval 9"/>
            <p:cNvSpPr>
              <a:spLocks noChangeArrowheads="1"/>
            </p:cNvSpPr>
            <p:nvPr/>
          </p:nvSpPr>
          <p:spPr bwMode="auto">
            <a:xfrm>
              <a:off x="4179" y="1318"/>
              <a:ext cx="64" cy="141"/>
            </a:xfrm>
            <a:prstGeom prst="ellipse">
              <a:avLst/>
            </a:prstGeom>
            <a:noFill/>
            <a:ln w="19050" algn="ctr">
              <a:solidFill>
                <a:srgbClr val="66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tIns="82800" bIns="82800" anchor="ctr">
              <a:spAutoFit/>
            </a:bodyPr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6177" name="Oval 10"/>
            <p:cNvSpPr>
              <a:spLocks noChangeArrowheads="1"/>
            </p:cNvSpPr>
            <p:nvPr/>
          </p:nvSpPr>
          <p:spPr bwMode="auto">
            <a:xfrm>
              <a:off x="4185" y="1442"/>
              <a:ext cx="64" cy="141"/>
            </a:xfrm>
            <a:prstGeom prst="ellipse">
              <a:avLst/>
            </a:prstGeom>
            <a:noFill/>
            <a:ln w="19050" algn="ctr">
              <a:solidFill>
                <a:srgbClr val="66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tIns="82800" bIns="82800" anchor="ctr">
              <a:spAutoFit/>
            </a:bodyPr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6178" name="Oval 11"/>
            <p:cNvSpPr>
              <a:spLocks noChangeArrowheads="1"/>
            </p:cNvSpPr>
            <p:nvPr/>
          </p:nvSpPr>
          <p:spPr bwMode="auto">
            <a:xfrm>
              <a:off x="4191" y="1568"/>
              <a:ext cx="64" cy="141"/>
            </a:xfrm>
            <a:prstGeom prst="ellipse">
              <a:avLst/>
            </a:prstGeom>
            <a:noFill/>
            <a:ln w="19050" algn="ctr">
              <a:solidFill>
                <a:srgbClr val="66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tIns="82800" bIns="82800" anchor="ctr">
              <a:spAutoFit/>
            </a:bodyPr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6179" name="Oval 12"/>
            <p:cNvSpPr>
              <a:spLocks noChangeArrowheads="1"/>
            </p:cNvSpPr>
            <p:nvPr/>
          </p:nvSpPr>
          <p:spPr bwMode="auto">
            <a:xfrm>
              <a:off x="4195" y="1682"/>
              <a:ext cx="64" cy="141"/>
            </a:xfrm>
            <a:prstGeom prst="ellipse">
              <a:avLst/>
            </a:prstGeom>
            <a:noFill/>
            <a:ln w="19050" algn="ctr">
              <a:solidFill>
                <a:srgbClr val="66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tIns="82800" bIns="82800" anchor="ctr">
              <a:spAutoFit/>
            </a:bodyPr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6180" name="Oval 13"/>
            <p:cNvSpPr>
              <a:spLocks noChangeArrowheads="1"/>
            </p:cNvSpPr>
            <p:nvPr/>
          </p:nvSpPr>
          <p:spPr bwMode="auto">
            <a:xfrm>
              <a:off x="4195" y="1794"/>
              <a:ext cx="64" cy="141"/>
            </a:xfrm>
            <a:prstGeom prst="ellipse">
              <a:avLst/>
            </a:prstGeom>
            <a:noFill/>
            <a:ln w="19050" algn="ctr">
              <a:solidFill>
                <a:srgbClr val="66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tIns="82800" bIns="82800" anchor="ctr">
              <a:spAutoFit/>
            </a:bodyPr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6181" name="Oval 14"/>
            <p:cNvSpPr>
              <a:spLocks noChangeArrowheads="1"/>
            </p:cNvSpPr>
            <p:nvPr/>
          </p:nvSpPr>
          <p:spPr bwMode="auto">
            <a:xfrm>
              <a:off x="4195" y="1906"/>
              <a:ext cx="64" cy="141"/>
            </a:xfrm>
            <a:prstGeom prst="ellipse">
              <a:avLst/>
            </a:prstGeom>
            <a:noFill/>
            <a:ln w="19050" algn="ctr">
              <a:solidFill>
                <a:srgbClr val="66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tIns="82800" bIns="82800" anchor="ctr">
              <a:spAutoFit/>
            </a:bodyPr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6182" name="Oval 15"/>
            <p:cNvSpPr>
              <a:spLocks noChangeArrowheads="1"/>
            </p:cNvSpPr>
            <p:nvPr/>
          </p:nvSpPr>
          <p:spPr bwMode="auto">
            <a:xfrm>
              <a:off x="4203" y="2026"/>
              <a:ext cx="64" cy="141"/>
            </a:xfrm>
            <a:prstGeom prst="ellipse">
              <a:avLst/>
            </a:prstGeom>
            <a:noFill/>
            <a:ln w="19050" algn="ctr">
              <a:solidFill>
                <a:srgbClr val="66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tIns="82800" bIns="82800" anchor="ctr">
              <a:spAutoFit/>
            </a:bodyPr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6183" name="Oval 16"/>
            <p:cNvSpPr>
              <a:spLocks noChangeArrowheads="1"/>
            </p:cNvSpPr>
            <p:nvPr/>
          </p:nvSpPr>
          <p:spPr bwMode="auto">
            <a:xfrm>
              <a:off x="4027" y="1138"/>
              <a:ext cx="64" cy="141"/>
            </a:xfrm>
            <a:prstGeom prst="ellipse">
              <a:avLst/>
            </a:prstGeom>
            <a:noFill/>
            <a:ln w="19050" algn="ctr">
              <a:solidFill>
                <a:srgbClr val="66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tIns="82800" bIns="82800" anchor="ctr">
              <a:spAutoFit/>
            </a:bodyPr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6184" name="Oval 17"/>
            <p:cNvSpPr>
              <a:spLocks noChangeArrowheads="1"/>
            </p:cNvSpPr>
            <p:nvPr/>
          </p:nvSpPr>
          <p:spPr bwMode="auto">
            <a:xfrm>
              <a:off x="4047" y="1026"/>
              <a:ext cx="64" cy="141"/>
            </a:xfrm>
            <a:prstGeom prst="ellipse">
              <a:avLst/>
            </a:prstGeom>
            <a:noFill/>
            <a:ln w="19050" algn="ctr">
              <a:solidFill>
                <a:srgbClr val="66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tIns="82800" bIns="82800" anchor="ctr">
              <a:spAutoFit/>
            </a:bodyPr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6185" name="Oval 18"/>
            <p:cNvSpPr>
              <a:spLocks noChangeArrowheads="1"/>
            </p:cNvSpPr>
            <p:nvPr/>
          </p:nvSpPr>
          <p:spPr bwMode="auto">
            <a:xfrm>
              <a:off x="4103" y="994"/>
              <a:ext cx="64" cy="141"/>
            </a:xfrm>
            <a:prstGeom prst="ellipse">
              <a:avLst/>
            </a:prstGeom>
            <a:noFill/>
            <a:ln w="19050" algn="ctr">
              <a:solidFill>
                <a:srgbClr val="66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tIns="82800" bIns="82800" anchor="ctr">
              <a:spAutoFit/>
            </a:bodyPr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6186" name="Oval 19"/>
            <p:cNvSpPr>
              <a:spLocks noChangeArrowheads="1"/>
            </p:cNvSpPr>
            <p:nvPr/>
          </p:nvSpPr>
          <p:spPr bwMode="auto">
            <a:xfrm>
              <a:off x="4107" y="1110"/>
              <a:ext cx="64" cy="141"/>
            </a:xfrm>
            <a:prstGeom prst="ellipse">
              <a:avLst/>
            </a:prstGeom>
            <a:noFill/>
            <a:ln w="19050" algn="ctr">
              <a:solidFill>
                <a:srgbClr val="66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tIns="82800" bIns="82800" anchor="ctr">
              <a:spAutoFit/>
            </a:bodyPr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6187" name="Oval 20"/>
            <p:cNvSpPr>
              <a:spLocks noChangeArrowheads="1"/>
            </p:cNvSpPr>
            <p:nvPr/>
          </p:nvSpPr>
          <p:spPr bwMode="auto">
            <a:xfrm>
              <a:off x="4175" y="1194"/>
              <a:ext cx="64" cy="141"/>
            </a:xfrm>
            <a:prstGeom prst="ellipse">
              <a:avLst/>
            </a:prstGeom>
            <a:noFill/>
            <a:ln w="19050" algn="ctr">
              <a:solidFill>
                <a:srgbClr val="66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tIns="82800" bIns="82800" anchor="ctr">
              <a:spAutoFit/>
            </a:bodyPr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6188" name="Oval 21"/>
            <p:cNvSpPr>
              <a:spLocks noChangeArrowheads="1"/>
            </p:cNvSpPr>
            <p:nvPr/>
          </p:nvSpPr>
          <p:spPr bwMode="auto">
            <a:xfrm>
              <a:off x="4175" y="1058"/>
              <a:ext cx="64" cy="141"/>
            </a:xfrm>
            <a:prstGeom prst="ellipse">
              <a:avLst/>
            </a:prstGeom>
            <a:noFill/>
            <a:ln w="19050" algn="ctr">
              <a:solidFill>
                <a:srgbClr val="66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tIns="82800" bIns="82800" anchor="ctr">
              <a:spAutoFit/>
            </a:bodyPr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6189" name="Oval 22"/>
            <p:cNvSpPr>
              <a:spLocks noChangeArrowheads="1"/>
            </p:cNvSpPr>
            <p:nvPr/>
          </p:nvSpPr>
          <p:spPr bwMode="auto">
            <a:xfrm>
              <a:off x="4235" y="1086"/>
              <a:ext cx="64" cy="141"/>
            </a:xfrm>
            <a:prstGeom prst="ellipse">
              <a:avLst/>
            </a:prstGeom>
            <a:noFill/>
            <a:ln w="19050" algn="ctr">
              <a:solidFill>
                <a:srgbClr val="66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tIns="82800" bIns="82800" anchor="ctr">
              <a:spAutoFit/>
            </a:bodyPr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6190" name="Oval 23"/>
            <p:cNvSpPr>
              <a:spLocks noChangeArrowheads="1"/>
            </p:cNvSpPr>
            <p:nvPr/>
          </p:nvSpPr>
          <p:spPr bwMode="auto">
            <a:xfrm>
              <a:off x="4291" y="1078"/>
              <a:ext cx="64" cy="141"/>
            </a:xfrm>
            <a:prstGeom prst="ellipse">
              <a:avLst/>
            </a:prstGeom>
            <a:noFill/>
            <a:ln w="19050" algn="ctr">
              <a:solidFill>
                <a:srgbClr val="66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tIns="82800" bIns="82800" anchor="ctr">
              <a:spAutoFit/>
            </a:bodyPr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6191" name="Oval 24"/>
            <p:cNvSpPr>
              <a:spLocks noChangeArrowheads="1"/>
            </p:cNvSpPr>
            <p:nvPr/>
          </p:nvSpPr>
          <p:spPr bwMode="auto">
            <a:xfrm>
              <a:off x="4351" y="1066"/>
              <a:ext cx="64" cy="141"/>
            </a:xfrm>
            <a:prstGeom prst="ellipse">
              <a:avLst/>
            </a:prstGeom>
            <a:noFill/>
            <a:ln w="19050" algn="ctr">
              <a:solidFill>
                <a:srgbClr val="66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tIns="82800" bIns="82800" anchor="ctr">
              <a:spAutoFit/>
            </a:bodyPr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6192" name="Oval 25"/>
            <p:cNvSpPr>
              <a:spLocks noChangeArrowheads="1"/>
            </p:cNvSpPr>
            <p:nvPr/>
          </p:nvSpPr>
          <p:spPr bwMode="auto">
            <a:xfrm>
              <a:off x="4407" y="1082"/>
              <a:ext cx="64" cy="141"/>
            </a:xfrm>
            <a:prstGeom prst="ellipse">
              <a:avLst/>
            </a:prstGeom>
            <a:noFill/>
            <a:ln w="19050" algn="ctr">
              <a:solidFill>
                <a:srgbClr val="66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tIns="82800" bIns="82800" anchor="ctr">
              <a:spAutoFit/>
            </a:bodyPr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6193" name="Oval 26"/>
            <p:cNvSpPr>
              <a:spLocks noChangeArrowheads="1"/>
            </p:cNvSpPr>
            <p:nvPr/>
          </p:nvSpPr>
          <p:spPr bwMode="auto">
            <a:xfrm>
              <a:off x="4223" y="958"/>
              <a:ext cx="64" cy="141"/>
            </a:xfrm>
            <a:prstGeom prst="ellipse">
              <a:avLst/>
            </a:prstGeom>
            <a:noFill/>
            <a:ln w="19050" algn="ctr">
              <a:solidFill>
                <a:srgbClr val="66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tIns="82800" bIns="82800" anchor="ctr">
              <a:spAutoFit/>
            </a:bodyPr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6194" name="Oval 27"/>
            <p:cNvSpPr>
              <a:spLocks noChangeArrowheads="1"/>
            </p:cNvSpPr>
            <p:nvPr/>
          </p:nvSpPr>
          <p:spPr bwMode="auto">
            <a:xfrm>
              <a:off x="4171" y="966"/>
              <a:ext cx="64" cy="141"/>
            </a:xfrm>
            <a:prstGeom prst="ellipse">
              <a:avLst/>
            </a:prstGeom>
            <a:noFill/>
            <a:ln w="19050" algn="ctr">
              <a:solidFill>
                <a:srgbClr val="66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tIns="82800" bIns="82800" anchor="ctr">
              <a:spAutoFit/>
            </a:bodyPr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6195" name="Rectangle 28"/>
            <p:cNvSpPr>
              <a:spLocks noChangeArrowheads="1"/>
            </p:cNvSpPr>
            <p:nvPr/>
          </p:nvSpPr>
          <p:spPr bwMode="auto">
            <a:xfrm>
              <a:off x="3381" y="1266"/>
              <a:ext cx="746" cy="60"/>
            </a:xfrm>
            <a:prstGeom prst="rect">
              <a:avLst/>
            </a:prstGeom>
            <a:solidFill>
              <a:srgbClr val="00CC99"/>
            </a:solidFill>
            <a:ln w="9525" algn="ctr">
              <a:solidFill>
                <a:srgbClr val="FF33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tIns="82800" bIns="82800" anchor="ctr">
              <a:spAutoFit/>
            </a:bodyPr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6196" name="Rectangle 29"/>
            <p:cNvSpPr>
              <a:spLocks noChangeArrowheads="1"/>
            </p:cNvSpPr>
            <p:nvPr/>
          </p:nvSpPr>
          <p:spPr bwMode="auto">
            <a:xfrm>
              <a:off x="4276" y="1262"/>
              <a:ext cx="574" cy="56"/>
            </a:xfrm>
            <a:prstGeom prst="rect">
              <a:avLst/>
            </a:prstGeom>
            <a:solidFill>
              <a:srgbClr val="00CC99"/>
            </a:solidFill>
            <a:ln w="9525" algn="ctr">
              <a:solidFill>
                <a:srgbClr val="FF33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tIns="82800" bIns="82800" anchor="ctr">
              <a:spAutoFit/>
            </a:bodyPr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6197" name="Rectangle 30"/>
            <p:cNvSpPr>
              <a:spLocks noChangeArrowheads="1"/>
            </p:cNvSpPr>
            <p:nvPr/>
          </p:nvSpPr>
          <p:spPr bwMode="auto">
            <a:xfrm rot="-2025947">
              <a:off x="4793" y="1102"/>
              <a:ext cx="600" cy="61"/>
            </a:xfrm>
            <a:prstGeom prst="rect">
              <a:avLst/>
            </a:prstGeom>
            <a:solidFill>
              <a:srgbClr val="00CC99"/>
            </a:solidFill>
            <a:ln w="9525" algn="ctr">
              <a:solidFill>
                <a:srgbClr val="FF33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tIns="82800" bIns="82800" anchor="ctr">
              <a:spAutoFit/>
            </a:bodyPr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146463" name="Text Box 31"/>
          <p:cNvSpPr txBox="1">
            <a:spLocks noChangeArrowheads="1"/>
          </p:cNvSpPr>
          <p:nvPr/>
        </p:nvSpPr>
        <p:spPr bwMode="auto">
          <a:xfrm>
            <a:off x="560076" y="2009775"/>
            <a:ext cx="4515980" cy="5365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FF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tIns="82800" bIns="82800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/>
            <a:r>
              <a:rPr lang="zh-CN" altLang="en-US" dirty="0" smtClean="0">
                <a:solidFill>
                  <a:schemeClr val="bg1"/>
                </a:solidFill>
                <a:ea typeface="华文新魏" pitchFamily="2" charset="-122"/>
              </a:rPr>
              <a:t>（</a:t>
            </a:r>
            <a:r>
              <a:rPr lang="zh-CN" altLang="en-US" dirty="0" smtClean="0">
                <a:solidFill>
                  <a:srgbClr val="FFFF00"/>
                </a:solidFill>
                <a:ea typeface="华文新魏" pitchFamily="2" charset="-122"/>
              </a:rPr>
              <a:t>方法一</a:t>
            </a:r>
            <a:r>
              <a:rPr lang="zh-CN" altLang="en-US" dirty="0">
                <a:solidFill>
                  <a:schemeClr val="bg1"/>
                </a:solidFill>
                <a:ea typeface="华文新魏" pitchFamily="2" charset="-122"/>
              </a:rPr>
              <a:t>）</a:t>
            </a:r>
            <a:r>
              <a:rPr lang="zh-CN" altLang="en-US" dirty="0" smtClean="0">
                <a:solidFill>
                  <a:schemeClr val="bg1"/>
                </a:solidFill>
                <a:ea typeface="华文新魏" pitchFamily="2" charset="-122"/>
              </a:rPr>
              <a:t>用牛顿运动</a:t>
            </a:r>
            <a:r>
              <a:rPr lang="zh-CN" altLang="en-US" dirty="0">
                <a:solidFill>
                  <a:schemeClr val="bg1"/>
                </a:solidFill>
                <a:ea typeface="华文新魏" pitchFamily="2" charset="-122"/>
              </a:rPr>
              <a:t>定律</a:t>
            </a:r>
            <a:r>
              <a:rPr lang="zh-CN" altLang="en-US" dirty="0" smtClean="0">
                <a:solidFill>
                  <a:schemeClr val="bg1"/>
                </a:solidFill>
                <a:ea typeface="华文新魏" pitchFamily="2" charset="-122"/>
              </a:rPr>
              <a:t>求解</a:t>
            </a:r>
            <a:endParaRPr lang="zh-CN" altLang="en-US" dirty="0">
              <a:solidFill>
                <a:schemeClr val="bg1"/>
              </a:solidFill>
              <a:ea typeface="华文新魏" pitchFamily="2" charset="-122"/>
            </a:endParaRPr>
          </a:p>
        </p:txBody>
      </p:sp>
      <p:graphicFrame>
        <p:nvGraphicFramePr>
          <p:cNvPr id="146464" name="Object 32"/>
          <p:cNvGraphicFramePr>
            <a:graphicFrameLocks noChangeAspect="1"/>
          </p:cNvGraphicFramePr>
          <p:nvPr/>
        </p:nvGraphicFramePr>
        <p:xfrm>
          <a:off x="2484438" y="3141663"/>
          <a:ext cx="1412875" cy="506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970" name="公式" r:id="rId3" imgW="643181" imgH="247844" progId="Equation.3">
                  <p:embed/>
                </p:oleObj>
              </mc:Choice>
              <mc:Fallback>
                <p:oleObj name="公式" r:id="rId3" imgW="643181" imgH="247844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84438" y="3141663"/>
                        <a:ext cx="1412875" cy="5064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0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6465" name="Line 33"/>
          <p:cNvSpPr>
            <a:spLocks noChangeShapeType="1"/>
          </p:cNvSpPr>
          <p:nvPr/>
        </p:nvSpPr>
        <p:spPr bwMode="auto">
          <a:xfrm>
            <a:off x="7455916" y="2185988"/>
            <a:ext cx="0" cy="1747837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tIns="82800" bIns="82800">
            <a:spAutoFit/>
          </a:bodyPr>
          <a:lstStyle/>
          <a:p>
            <a:endParaRPr lang="zh-CN" altLang="en-US"/>
          </a:p>
        </p:txBody>
      </p:sp>
      <p:graphicFrame>
        <p:nvGraphicFramePr>
          <p:cNvPr id="146466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10581669"/>
              </p:ext>
            </p:extLst>
          </p:nvPr>
        </p:nvGraphicFramePr>
        <p:xfrm>
          <a:off x="7543229" y="3403600"/>
          <a:ext cx="273050" cy="341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971" name="公式" r:id="rId5" imgW="147751" imgH="185640" progId="Equation.3">
                  <p:embed/>
                </p:oleObj>
              </mc:Choice>
              <mc:Fallback>
                <p:oleObj name="公式" r:id="rId5" imgW="147751" imgH="18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43229" y="3403600"/>
                        <a:ext cx="273050" cy="341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6467" name="Object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30074358"/>
              </p:ext>
            </p:extLst>
          </p:nvPr>
        </p:nvGraphicFramePr>
        <p:xfrm>
          <a:off x="7533704" y="2144713"/>
          <a:ext cx="319087" cy="341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972" name="公式" r:id="rId7" imgW="171645" imgH="185640" progId="Equation.3">
                  <p:embed/>
                </p:oleObj>
              </mc:Choice>
              <mc:Fallback>
                <p:oleObj name="公式" r:id="rId7" imgW="171645" imgH="18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33704" y="2144713"/>
                        <a:ext cx="319087" cy="341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6468" name="Rectangle 36"/>
          <p:cNvSpPr>
            <a:spLocks noChangeArrowheads="1"/>
          </p:cNvSpPr>
          <p:nvPr/>
        </p:nvSpPr>
        <p:spPr bwMode="auto">
          <a:xfrm>
            <a:off x="669072" y="2492375"/>
            <a:ext cx="3262432" cy="5365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FF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tIns="82800" bIns="82800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/>
            <a:r>
              <a:rPr lang="zh-CN" altLang="en-US" dirty="0">
                <a:solidFill>
                  <a:srgbClr val="00FFFF"/>
                </a:solidFill>
                <a:ea typeface="华文新魏" pitchFamily="2" charset="-122"/>
              </a:rPr>
              <a:t>选整个链条为研究对象</a:t>
            </a:r>
          </a:p>
        </p:txBody>
      </p:sp>
      <p:sp>
        <p:nvSpPr>
          <p:cNvPr id="146469" name="Rectangle 37"/>
          <p:cNvSpPr>
            <a:spLocks noChangeArrowheads="1"/>
          </p:cNvSpPr>
          <p:nvPr/>
        </p:nvSpPr>
        <p:spPr bwMode="auto">
          <a:xfrm>
            <a:off x="3732213" y="2466975"/>
            <a:ext cx="2927350" cy="530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FF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tIns="82800" bIns="82800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/>
            <a:r>
              <a:rPr lang="zh-CN" altLang="en-US">
                <a:solidFill>
                  <a:schemeClr val="bg1"/>
                </a:solidFill>
                <a:ea typeface="华文新魏" pitchFamily="2" charset="-122"/>
              </a:rPr>
              <a:t>，设链条线密度为</a:t>
            </a:r>
            <a:r>
              <a:rPr lang="el-GR" altLang="zh-CN">
                <a:solidFill>
                  <a:srgbClr val="66FFFF"/>
                </a:solidFill>
                <a:ea typeface="华文新魏" pitchFamily="2" charset="-122"/>
                <a:cs typeface="Times New Roman" panose="02020603050405020304" pitchFamily="18" charset="0"/>
              </a:rPr>
              <a:t>ρ</a:t>
            </a:r>
          </a:p>
        </p:txBody>
      </p:sp>
      <p:graphicFrame>
        <p:nvGraphicFramePr>
          <p:cNvPr id="146470" name="Object 38"/>
          <p:cNvGraphicFramePr>
            <a:graphicFrameLocks noChangeAspect="1"/>
          </p:cNvGraphicFramePr>
          <p:nvPr/>
        </p:nvGraphicFramePr>
        <p:xfrm>
          <a:off x="804863" y="3306763"/>
          <a:ext cx="1076325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973" name="公式" r:id="rId9" imgW="542730" imgH="185640" progId="Equation.3">
                  <p:embed/>
                </p:oleObj>
              </mc:Choice>
              <mc:Fallback>
                <p:oleObj name="公式" r:id="rId9" imgW="542730" imgH="18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4863" y="3306763"/>
                        <a:ext cx="1076325" cy="342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0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6471" name="Object 39"/>
          <p:cNvGraphicFramePr>
            <a:graphicFrameLocks noChangeAspect="1"/>
          </p:cNvGraphicFramePr>
          <p:nvPr/>
        </p:nvGraphicFramePr>
        <p:xfrm>
          <a:off x="804863" y="3884613"/>
          <a:ext cx="3179762" cy="823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974" name="公式" r:id="rId11" imgW="1609660" imgH="452438" progId="Equation.3">
                  <p:embed/>
                </p:oleObj>
              </mc:Choice>
              <mc:Fallback>
                <p:oleObj name="公式" r:id="rId11" imgW="1609660" imgH="452438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4863" y="3884613"/>
                        <a:ext cx="3179762" cy="823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0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6472" name="Object 40"/>
          <p:cNvGraphicFramePr>
            <a:graphicFrameLocks noChangeAspect="1"/>
          </p:cNvGraphicFramePr>
          <p:nvPr/>
        </p:nvGraphicFramePr>
        <p:xfrm>
          <a:off x="4044950" y="3876675"/>
          <a:ext cx="2603500" cy="823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975" name="公式" r:id="rId13" imgW="1314645" imgH="452438" progId="Equation.3">
                  <p:embed/>
                </p:oleObj>
              </mc:Choice>
              <mc:Fallback>
                <p:oleObj name="公式" r:id="rId13" imgW="1314645" imgH="452438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44950" y="3876675"/>
                        <a:ext cx="2603500" cy="823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0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6473" name="Object 41"/>
          <p:cNvGraphicFramePr>
            <a:graphicFrameLocks noChangeAspect="1"/>
          </p:cNvGraphicFramePr>
          <p:nvPr/>
        </p:nvGraphicFramePr>
        <p:xfrm>
          <a:off x="6669088" y="3848100"/>
          <a:ext cx="1951037" cy="869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976" name="公式" r:id="rId15" imgW="985984" imgH="476250" progId="Equation.3">
                  <p:embed/>
                </p:oleObj>
              </mc:Choice>
              <mc:Fallback>
                <p:oleObj name="公式" r:id="rId15" imgW="985984" imgH="47625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69088" y="3848100"/>
                        <a:ext cx="1951037" cy="869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0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6474" name="Object 42"/>
          <p:cNvGraphicFramePr>
            <a:graphicFrameLocks noChangeAspect="1"/>
          </p:cNvGraphicFramePr>
          <p:nvPr>
            <p:extLst/>
          </p:nvPr>
        </p:nvGraphicFramePr>
        <p:xfrm>
          <a:off x="787401" y="5059362"/>
          <a:ext cx="3903662" cy="481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977" name="公式" r:id="rId17" imgW="1976356" imgH="261938" progId="Equation.3">
                  <p:embed/>
                </p:oleObj>
              </mc:Choice>
              <mc:Fallback>
                <p:oleObj name="公式" r:id="rId17" imgW="1976356" imgH="261938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7401" y="5059362"/>
                        <a:ext cx="3903662" cy="481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0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6475" name="Object 43"/>
          <p:cNvGraphicFramePr>
            <a:graphicFrameLocks noChangeAspect="1"/>
          </p:cNvGraphicFramePr>
          <p:nvPr>
            <p:extLst/>
          </p:nvPr>
        </p:nvGraphicFramePr>
        <p:xfrm>
          <a:off x="4657726" y="5102225"/>
          <a:ext cx="1366837" cy="420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978" name="公式" r:id="rId19" imgW="1238087" imgH="414532" progId="Equation.3">
                  <p:embed/>
                </p:oleObj>
              </mc:Choice>
              <mc:Fallback>
                <p:oleObj name="公式" r:id="rId19" imgW="1238087" imgH="414532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57726" y="5102225"/>
                        <a:ext cx="1366837" cy="4206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0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6476" name="Object 44"/>
          <p:cNvGraphicFramePr>
            <a:graphicFrameLocks noChangeAspect="1"/>
          </p:cNvGraphicFramePr>
          <p:nvPr>
            <p:extLst/>
          </p:nvPr>
        </p:nvGraphicFramePr>
        <p:xfrm>
          <a:off x="6837363" y="4933951"/>
          <a:ext cx="1401762" cy="82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979" name="公式" r:id="rId21" imgW="704622" imgH="452438" progId="Equation.3">
                  <p:embed/>
                </p:oleObj>
              </mc:Choice>
              <mc:Fallback>
                <p:oleObj name="公式" r:id="rId21" imgW="704622" imgH="452438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37363" y="4933951"/>
                        <a:ext cx="1401762" cy="825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0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6477" name="Object 45"/>
          <p:cNvGraphicFramePr>
            <a:graphicFrameLocks noChangeAspect="1"/>
          </p:cNvGraphicFramePr>
          <p:nvPr>
            <p:extLst/>
          </p:nvPr>
        </p:nvGraphicFramePr>
        <p:xfrm>
          <a:off x="908050" y="5678190"/>
          <a:ext cx="1527175" cy="895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980" name="公式" r:id="rId23" imgW="771427" imgH="490343" progId="Equation.3">
                  <p:embed/>
                </p:oleObj>
              </mc:Choice>
              <mc:Fallback>
                <p:oleObj name="公式" r:id="rId23" imgW="771427" imgH="490343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8050" y="5678190"/>
                        <a:ext cx="1527175" cy="895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0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6478" name="Object 46"/>
          <p:cNvGraphicFramePr>
            <a:graphicFrameLocks noChangeAspect="1"/>
          </p:cNvGraphicFramePr>
          <p:nvPr>
            <p:extLst/>
          </p:nvPr>
        </p:nvGraphicFramePr>
        <p:xfrm>
          <a:off x="2439988" y="5725815"/>
          <a:ext cx="750887" cy="827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981" name="公式" r:id="rId25" imgW="376449" imgH="452438" progId="Equation.3">
                  <p:embed/>
                </p:oleObj>
              </mc:Choice>
              <mc:Fallback>
                <p:oleObj name="公式" r:id="rId25" imgW="376449" imgH="452438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39988" y="5725815"/>
                        <a:ext cx="750887" cy="8270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0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6479" name="Object 47"/>
          <p:cNvGraphicFramePr>
            <a:graphicFrameLocks noChangeAspect="1"/>
          </p:cNvGraphicFramePr>
          <p:nvPr>
            <p:extLst/>
          </p:nvPr>
        </p:nvGraphicFramePr>
        <p:xfrm>
          <a:off x="3340100" y="5722640"/>
          <a:ext cx="2684463" cy="871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982" name="公式" r:id="rId27" imgW="1442891" imgH="476250" progId="Equation.3">
                  <p:embed/>
                </p:oleObj>
              </mc:Choice>
              <mc:Fallback>
                <p:oleObj name="公式" r:id="rId27" imgW="1442891" imgH="47625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40100" y="5722640"/>
                        <a:ext cx="2684463" cy="871537"/>
                      </a:xfrm>
                      <a:prstGeom prst="rect">
                        <a:avLst/>
                      </a:prstGeom>
                      <a:gradFill rotWithShape="1">
                        <a:gsLst>
                          <a:gs pos="0">
                            <a:srgbClr val="006600"/>
                          </a:gs>
                          <a:gs pos="100000">
                            <a:schemeClr val="tx1"/>
                          </a:gs>
                        </a:gsLst>
                        <a:lin ang="5400000" scaled="1"/>
                      </a:gradFill>
                      <a:ln w="19050">
                        <a:solidFill>
                          <a:srgbClr val="66FF33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6480" name="Object 48"/>
          <p:cNvGraphicFramePr>
            <a:graphicFrameLocks noChangeAspect="1"/>
          </p:cNvGraphicFramePr>
          <p:nvPr>
            <p:extLst/>
          </p:nvPr>
        </p:nvGraphicFramePr>
        <p:xfrm>
          <a:off x="6391275" y="5771852"/>
          <a:ext cx="1327150" cy="82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983" name="公式" r:id="rId29" imgW="666587" imgH="452438" progId="Equation.3">
                  <p:embed/>
                </p:oleObj>
              </mc:Choice>
              <mc:Fallback>
                <p:oleObj name="公式" r:id="rId29" imgW="666587" imgH="452438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91275" y="5771852"/>
                        <a:ext cx="1327150" cy="825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0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6481" name="Object 49"/>
          <p:cNvGraphicFramePr>
            <a:graphicFrameLocks noChangeAspect="1"/>
          </p:cNvGraphicFramePr>
          <p:nvPr/>
        </p:nvGraphicFramePr>
        <p:xfrm>
          <a:off x="3851275" y="3005138"/>
          <a:ext cx="1746250" cy="784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984" name="公式" r:id="rId31" imgW="795321" imgH="390719" progId="Equation.3">
                  <p:embed/>
                </p:oleObj>
              </mc:Choice>
              <mc:Fallback>
                <p:oleObj name="公式" r:id="rId31" imgW="795321" imgH="390719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51275" y="3005138"/>
                        <a:ext cx="1746250" cy="784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0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6482" name="Oval 50"/>
          <p:cNvSpPr>
            <a:spLocks noChangeArrowheads="1"/>
          </p:cNvSpPr>
          <p:nvPr/>
        </p:nvSpPr>
        <p:spPr bwMode="auto">
          <a:xfrm>
            <a:off x="1331913" y="3240088"/>
            <a:ext cx="647700" cy="457200"/>
          </a:xfrm>
          <a:prstGeom prst="ellips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146483" name="Line 51"/>
          <p:cNvSpPr>
            <a:spLocks noChangeShapeType="1"/>
          </p:cNvSpPr>
          <p:nvPr/>
        </p:nvSpPr>
        <p:spPr bwMode="auto">
          <a:xfrm>
            <a:off x="1979613" y="3500438"/>
            <a:ext cx="431800" cy="504825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6484" name="Line 52"/>
          <p:cNvSpPr>
            <a:spLocks noChangeShapeType="1"/>
          </p:cNvSpPr>
          <p:nvPr/>
        </p:nvSpPr>
        <p:spPr bwMode="auto">
          <a:xfrm flipH="1">
            <a:off x="1547813" y="3500438"/>
            <a:ext cx="431800" cy="722312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6485" name="Line 53"/>
          <p:cNvSpPr>
            <a:spLocks noChangeShapeType="1"/>
          </p:cNvSpPr>
          <p:nvPr/>
        </p:nvSpPr>
        <p:spPr bwMode="auto">
          <a:xfrm>
            <a:off x="1979613" y="3500438"/>
            <a:ext cx="1152525" cy="612775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4" name="Text Box 31"/>
          <p:cNvSpPr txBox="1">
            <a:spLocks noChangeArrowheads="1"/>
          </p:cNvSpPr>
          <p:nvPr/>
        </p:nvSpPr>
        <p:spPr bwMode="auto">
          <a:xfrm>
            <a:off x="4938735" y="4624891"/>
            <a:ext cx="1731564" cy="4749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FF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tIns="82800" bIns="82800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/>
            <a:r>
              <a:rPr lang="zh-CN" altLang="en-US" sz="2000" dirty="0" smtClean="0">
                <a:solidFill>
                  <a:schemeClr val="bg1"/>
                </a:solidFill>
                <a:ea typeface="华文新魏" pitchFamily="2" charset="-122"/>
              </a:rPr>
              <a:t>两边同乘以</a:t>
            </a:r>
            <a:r>
              <a:rPr lang="en-US" altLang="zh-CN" sz="2000" dirty="0" smtClean="0">
                <a:solidFill>
                  <a:schemeClr val="bg1"/>
                </a:solidFill>
                <a:ea typeface="华文新魏" pitchFamily="2" charset="-122"/>
              </a:rPr>
              <a:t>2y</a:t>
            </a:r>
            <a:endParaRPr lang="zh-CN" altLang="en-US" sz="2000" dirty="0">
              <a:solidFill>
                <a:schemeClr val="bg1"/>
              </a:solidFill>
              <a:ea typeface="华文新魏" pitchFamily="2" charset="-122"/>
            </a:endParaRPr>
          </a:p>
        </p:txBody>
      </p:sp>
      <p:sp>
        <p:nvSpPr>
          <p:cNvPr id="55" name="Line 52"/>
          <p:cNvSpPr>
            <a:spLocks noChangeShapeType="1"/>
          </p:cNvSpPr>
          <p:nvPr/>
        </p:nvSpPr>
        <p:spPr bwMode="auto">
          <a:xfrm flipH="1">
            <a:off x="4739681" y="4426744"/>
            <a:ext cx="431800" cy="722312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6" name="Line 52"/>
          <p:cNvSpPr>
            <a:spLocks noChangeShapeType="1"/>
          </p:cNvSpPr>
          <p:nvPr/>
        </p:nvSpPr>
        <p:spPr bwMode="auto">
          <a:xfrm flipV="1">
            <a:off x="6175933" y="5362575"/>
            <a:ext cx="489980" cy="438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9815748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6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3000"/>
                                        <p:tgtEl>
                                          <p:spTgt spid="146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2000"/>
                                        <p:tgtEl>
                                          <p:spTgt spid="146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46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46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46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46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46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464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146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146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5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146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1000"/>
                                        <p:tgtEl>
                                          <p:spTgt spid="146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 nodeType="clickPar">
                      <p:stCondLst>
                        <p:cond delay="indefinite"/>
                      </p:stCondLst>
                      <p:childTnLst>
                        <p:par>
                          <p:cTn id="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1000"/>
                                        <p:tgtEl>
                                          <p:spTgt spid="146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1000"/>
                                        <p:tgtEl>
                                          <p:spTgt spid="1464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 nodeType="clickPar">
                      <p:stCondLst>
                        <p:cond delay="indefinite"/>
                      </p:stCondLst>
                      <p:childTnLst>
                        <p:par>
                          <p:cTn id="7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1000"/>
                                        <p:tgtEl>
                                          <p:spTgt spid="1464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3" dur="1000"/>
                                        <p:tgtEl>
                                          <p:spTgt spid="146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8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7" dur="1000"/>
                                        <p:tgtEl>
                                          <p:spTgt spid="1464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8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1" dur="1000"/>
                                        <p:tgtEl>
                                          <p:spTgt spid="1464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9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5" dur="1000"/>
                                        <p:tgtEl>
                                          <p:spTgt spid="146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 nodeType="clickPar">
                      <p:stCondLst>
                        <p:cond delay="indefinite"/>
                      </p:stCondLst>
                      <p:childTnLst>
                        <p:par>
                          <p:cTn id="9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1000"/>
                                        <p:tgtEl>
                                          <p:spTgt spid="1464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 nodeType="clickPar">
                      <p:stCondLst>
                        <p:cond delay="indefinite"/>
                      </p:stCondLst>
                      <p:childTnLst>
                        <p:par>
                          <p:cTn id="10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1000"/>
                                        <p:tgtEl>
                                          <p:spTgt spid="146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500"/>
                            </p:stCondLst>
                            <p:childTnLst>
                              <p:par>
                                <p:cTn id="11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4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1000"/>
                                        <p:tgtEl>
                                          <p:spTgt spid="1464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4" dur="1000"/>
                                        <p:tgtEl>
                                          <p:spTgt spid="1464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1000"/>
                            </p:stCondLst>
                            <p:childTnLst>
                              <p:par>
                                <p:cTn id="12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8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3" dur="1000"/>
                                        <p:tgtEl>
                                          <p:spTgt spid="1464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8" dur="1000"/>
                                        <p:tgtEl>
                                          <p:spTgt spid="146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3" dur="1000"/>
                                        <p:tgtEl>
                                          <p:spTgt spid="1464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8" dur="1000"/>
                                        <p:tgtEl>
                                          <p:spTgt spid="146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3" dur="1000"/>
                                        <p:tgtEl>
                                          <p:spTgt spid="1464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6434" grpId="0" autoUpdateAnimBg="0"/>
      <p:bldP spid="146435" grpId="0"/>
      <p:bldP spid="146436" grpId="0"/>
      <p:bldP spid="146437" grpId="0" autoUpdateAnimBg="0"/>
      <p:bldP spid="146438" grpId="0" autoUpdateAnimBg="0"/>
      <p:bldP spid="146463" grpId="0"/>
      <p:bldP spid="146465" grpId="0" animBg="1"/>
      <p:bldP spid="146468" grpId="0"/>
      <p:bldP spid="146469" grpId="0"/>
      <p:bldP spid="146482" grpId="0" animBg="1"/>
      <p:bldP spid="146483" grpId="0" animBg="1"/>
      <p:bldP spid="146484" grpId="0" animBg="1"/>
      <p:bldP spid="146485" grpId="0" animBg="1"/>
      <p:bldP spid="54" grpId="0"/>
      <p:bldP spid="55" grpId="0" animBg="1"/>
      <p:bldP spid="5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Text Box 2"/>
          <p:cNvSpPr txBox="1">
            <a:spLocks noChangeArrowheads="1"/>
          </p:cNvSpPr>
          <p:nvPr/>
        </p:nvSpPr>
        <p:spPr bwMode="auto">
          <a:xfrm>
            <a:off x="552110" y="260350"/>
            <a:ext cx="3587842" cy="5365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FF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tIns="82800" bIns="82800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/>
            <a:r>
              <a:rPr lang="zh-CN" altLang="en-US" dirty="0" smtClean="0">
                <a:solidFill>
                  <a:schemeClr val="bg1"/>
                </a:solidFill>
                <a:ea typeface="华文中宋" pitchFamily="2" charset="-122"/>
              </a:rPr>
              <a:t>（</a:t>
            </a:r>
            <a:r>
              <a:rPr lang="zh-CN" altLang="en-US" dirty="0" smtClean="0">
                <a:solidFill>
                  <a:srgbClr val="FFFF00"/>
                </a:solidFill>
                <a:ea typeface="华文中宋" pitchFamily="2" charset="-122"/>
              </a:rPr>
              <a:t>方法二</a:t>
            </a:r>
            <a:r>
              <a:rPr lang="zh-CN" altLang="en-US" dirty="0">
                <a:solidFill>
                  <a:schemeClr val="bg1"/>
                </a:solidFill>
                <a:ea typeface="华文中宋" pitchFamily="2" charset="-122"/>
              </a:rPr>
              <a:t>）用动量定理解</a:t>
            </a:r>
          </a:p>
        </p:txBody>
      </p:sp>
      <p:graphicFrame>
        <p:nvGraphicFramePr>
          <p:cNvPr id="147459" name="Object 3"/>
          <p:cNvGraphicFramePr>
            <a:graphicFrameLocks noChangeAspect="1"/>
          </p:cNvGraphicFramePr>
          <p:nvPr/>
        </p:nvGraphicFramePr>
        <p:xfrm>
          <a:off x="7243763" y="1971675"/>
          <a:ext cx="1069975" cy="365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034" name="公式" r:id="rId3" imgW="590517" imgH="200219" progId="Equation.3">
                  <p:embed/>
                </p:oleObj>
              </mc:Choice>
              <mc:Fallback>
                <p:oleObj name="公式" r:id="rId3" imgW="590517" imgH="200219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43763" y="1971675"/>
                        <a:ext cx="1069975" cy="365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47460" name="Group 4"/>
          <p:cNvGrpSpPr>
            <a:grpSpLocks/>
          </p:cNvGrpSpPr>
          <p:nvPr/>
        </p:nvGrpSpPr>
        <p:grpSpPr bwMode="auto">
          <a:xfrm>
            <a:off x="5583238" y="357188"/>
            <a:ext cx="3194050" cy="2298700"/>
            <a:chOff x="3517" y="225"/>
            <a:chExt cx="2012" cy="1448"/>
          </a:xfrm>
        </p:grpSpPr>
        <p:grpSp>
          <p:nvGrpSpPr>
            <p:cNvPr id="7198" name="Group 5"/>
            <p:cNvGrpSpPr>
              <a:grpSpLocks/>
            </p:cNvGrpSpPr>
            <p:nvPr/>
          </p:nvGrpSpPr>
          <p:grpSpPr bwMode="auto">
            <a:xfrm>
              <a:off x="3517" y="225"/>
              <a:ext cx="2012" cy="1220"/>
              <a:chOff x="3381" y="947"/>
              <a:chExt cx="2012" cy="1220"/>
            </a:xfrm>
          </p:grpSpPr>
          <p:sp>
            <p:nvSpPr>
              <p:cNvPr id="7201" name="AutoShape 6"/>
              <p:cNvSpPr>
                <a:spLocks noChangeArrowheads="1"/>
              </p:cNvSpPr>
              <p:nvPr/>
            </p:nvSpPr>
            <p:spPr bwMode="auto">
              <a:xfrm>
                <a:off x="3387" y="947"/>
                <a:ext cx="1926" cy="320"/>
              </a:xfrm>
              <a:prstGeom prst="parallelogram">
                <a:avLst>
                  <a:gd name="adj" fmla="val 150469"/>
                </a:avLst>
              </a:prstGeom>
              <a:noFill/>
              <a:ln w="9525" algn="ctr">
                <a:solidFill>
                  <a:srgbClr val="FF33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CC99">
                        <a:alpha val="47842"/>
                      </a:srgbClr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tIns="82800" bIns="82800" anchor="ctr">
                <a:spAutoFit/>
              </a:bodyPr>
              <a:lstStyle>
                <a:lvl1pPr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7202" name="Oval 7"/>
              <p:cNvSpPr>
                <a:spLocks noChangeArrowheads="1"/>
              </p:cNvSpPr>
              <p:nvPr/>
            </p:nvSpPr>
            <p:spPr bwMode="auto">
              <a:xfrm>
                <a:off x="4179" y="1318"/>
                <a:ext cx="64" cy="141"/>
              </a:xfrm>
              <a:prstGeom prst="ellipse">
                <a:avLst/>
              </a:prstGeom>
              <a:noFill/>
              <a:ln w="19050" algn="ctr">
                <a:solidFill>
                  <a:srgbClr val="66FF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tIns="82800" bIns="82800" anchor="ctr">
                <a:spAutoFit/>
              </a:bodyPr>
              <a:lstStyle>
                <a:lvl1pPr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7203" name="Oval 8"/>
              <p:cNvSpPr>
                <a:spLocks noChangeArrowheads="1"/>
              </p:cNvSpPr>
              <p:nvPr/>
            </p:nvSpPr>
            <p:spPr bwMode="auto">
              <a:xfrm>
                <a:off x="4185" y="1442"/>
                <a:ext cx="64" cy="141"/>
              </a:xfrm>
              <a:prstGeom prst="ellipse">
                <a:avLst/>
              </a:prstGeom>
              <a:noFill/>
              <a:ln w="19050" algn="ctr">
                <a:solidFill>
                  <a:srgbClr val="66FF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tIns="82800" bIns="82800" anchor="ctr">
                <a:spAutoFit/>
              </a:bodyPr>
              <a:lstStyle>
                <a:lvl1pPr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7204" name="Oval 9"/>
              <p:cNvSpPr>
                <a:spLocks noChangeArrowheads="1"/>
              </p:cNvSpPr>
              <p:nvPr/>
            </p:nvSpPr>
            <p:spPr bwMode="auto">
              <a:xfrm>
                <a:off x="4191" y="1568"/>
                <a:ext cx="64" cy="141"/>
              </a:xfrm>
              <a:prstGeom prst="ellipse">
                <a:avLst/>
              </a:prstGeom>
              <a:noFill/>
              <a:ln w="19050" algn="ctr">
                <a:solidFill>
                  <a:srgbClr val="66FF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tIns="82800" bIns="82800" anchor="ctr">
                <a:spAutoFit/>
              </a:bodyPr>
              <a:lstStyle>
                <a:lvl1pPr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7205" name="Oval 10"/>
              <p:cNvSpPr>
                <a:spLocks noChangeArrowheads="1"/>
              </p:cNvSpPr>
              <p:nvPr/>
            </p:nvSpPr>
            <p:spPr bwMode="auto">
              <a:xfrm>
                <a:off x="4195" y="1682"/>
                <a:ext cx="64" cy="141"/>
              </a:xfrm>
              <a:prstGeom prst="ellipse">
                <a:avLst/>
              </a:prstGeom>
              <a:noFill/>
              <a:ln w="19050" algn="ctr">
                <a:solidFill>
                  <a:srgbClr val="66FF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tIns="82800" bIns="82800" anchor="ctr">
                <a:spAutoFit/>
              </a:bodyPr>
              <a:lstStyle>
                <a:lvl1pPr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7206" name="Oval 11"/>
              <p:cNvSpPr>
                <a:spLocks noChangeArrowheads="1"/>
              </p:cNvSpPr>
              <p:nvPr/>
            </p:nvSpPr>
            <p:spPr bwMode="auto">
              <a:xfrm>
                <a:off x="4195" y="1794"/>
                <a:ext cx="64" cy="141"/>
              </a:xfrm>
              <a:prstGeom prst="ellipse">
                <a:avLst/>
              </a:prstGeom>
              <a:noFill/>
              <a:ln w="19050" algn="ctr">
                <a:solidFill>
                  <a:srgbClr val="66FF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tIns="82800" bIns="82800" anchor="ctr">
                <a:spAutoFit/>
              </a:bodyPr>
              <a:lstStyle>
                <a:lvl1pPr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7207" name="Oval 12"/>
              <p:cNvSpPr>
                <a:spLocks noChangeArrowheads="1"/>
              </p:cNvSpPr>
              <p:nvPr/>
            </p:nvSpPr>
            <p:spPr bwMode="auto">
              <a:xfrm>
                <a:off x="4195" y="1906"/>
                <a:ext cx="64" cy="141"/>
              </a:xfrm>
              <a:prstGeom prst="ellipse">
                <a:avLst/>
              </a:prstGeom>
              <a:noFill/>
              <a:ln w="19050" algn="ctr">
                <a:solidFill>
                  <a:srgbClr val="66FF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tIns="82800" bIns="82800" anchor="ctr">
                <a:spAutoFit/>
              </a:bodyPr>
              <a:lstStyle>
                <a:lvl1pPr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7208" name="Oval 13"/>
              <p:cNvSpPr>
                <a:spLocks noChangeArrowheads="1"/>
              </p:cNvSpPr>
              <p:nvPr/>
            </p:nvSpPr>
            <p:spPr bwMode="auto">
              <a:xfrm>
                <a:off x="4203" y="2026"/>
                <a:ext cx="64" cy="141"/>
              </a:xfrm>
              <a:prstGeom prst="ellipse">
                <a:avLst/>
              </a:prstGeom>
              <a:noFill/>
              <a:ln w="19050" algn="ctr">
                <a:solidFill>
                  <a:srgbClr val="66FF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tIns="82800" bIns="82800" anchor="ctr">
                <a:spAutoFit/>
              </a:bodyPr>
              <a:lstStyle>
                <a:lvl1pPr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7209" name="Oval 14"/>
              <p:cNvSpPr>
                <a:spLocks noChangeArrowheads="1"/>
              </p:cNvSpPr>
              <p:nvPr/>
            </p:nvSpPr>
            <p:spPr bwMode="auto">
              <a:xfrm>
                <a:off x="4027" y="1138"/>
                <a:ext cx="64" cy="141"/>
              </a:xfrm>
              <a:prstGeom prst="ellipse">
                <a:avLst/>
              </a:prstGeom>
              <a:noFill/>
              <a:ln w="19050" algn="ctr">
                <a:solidFill>
                  <a:srgbClr val="66FF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tIns="82800" bIns="82800" anchor="ctr">
                <a:spAutoFit/>
              </a:bodyPr>
              <a:lstStyle>
                <a:lvl1pPr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7210" name="Oval 15"/>
              <p:cNvSpPr>
                <a:spLocks noChangeArrowheads="1"/>
              </p:cNvSpPr>
              <p:nvPr/>
            </p:nvSpPr>
            <p:spPr bwMode="auto">
              <a:xfrm>
                <a:off x="4047" y="1026"/>
                <a:ext cx="64" cy="141"/>
              </a:xfrm>
              <a:prstGeom prst="ellipse">
                <a:avLst/>
              </a:prstGeom>
              <a:noFill/>
              <a:ln w="19050" algn="ctr">
                <a:solidFill>
                  <a:srgbClr val="66FF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tIns="82800" bIns="82800" anchor="ctr">
                <a:spAutoFit/>
              </a:bodyPr>
              <a:lstStyle>
                <a:lvl1pPr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7211" name="Oval 16"/>
              <p:cNvSpPr>
                <a:spLocks noChangeArrowheads="1"/>
              </p:cNvSpPr>
              <p:nvPr/>
            </p:nvSpPr>
            <p:spPr bwMode="auto">
              <a:xfrm>
                <a:off x="4103" y="994"/>
                <a:ext cx="64" cy="141"/>
              </a:xfrm>
              <a:prstGeom prst="ellipse">
                <a:avLst/>
              </a:prstGeom>
              <a:noFill/>
              <a:ln w="19050" algn="ctr">
                <a:solidFill>
                  <a:srgbClr val="66FF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tIns="82800" bIns="82800" anchor="ctr">
                <a:spAutoFit/>
              </a:bodyPr>
              <a:lstStyle>
                <a:lvl1pPr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7212" name="Oval 17"/>
              <p:cNvSpPr>
                <a:spLocks noChangeArrowheads="1"/>
              </p:cNvSpPr>
              <p:nvPr/>
            </p:nvSpPr>
            <p:spPr bwMode="auto">
              <a:xfrm>
                <a:off x="4107" y="1110"/>
                <a:ext cx="64" cy="141"/>
              </a:xfrm>
              <a:prstGeom prst="ellipse">
                <a:avLst/>
              </a:prstGeom>
              <a:noFill/>
              <a:ln w="19050" algn="ctr">
                <a:solidFill>
                  <a:srgbClr val="66FF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tIns="82800" bIns="82800" anchor="ctr">
                <a:spAutoFit/>
              </a:bodyPr>
              <a:lstStyle>
                <a:lvl1pPr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7213" name="Oval 18"/>
              <p:cNvSpPr>
                <a:spLocks noChangeArrowheads="1"/>
              </p:cNvSpPr>
              <p:nvPr/>
            </p:nvSpPr>
            <p:spPr bwMode="auto">
              <a:xfrm>
                <a:off x="4175" y="1194"/>
                <a:ext cx="64" cy="141"/>
              </a:xfrm>
              <a:prstGeom prst="ellipse">
                <a:avLst/>
              </a:prstGeom>
              <a:noFill/>
              <a:ln w="19050" algn="ctr">
                <a:solidFill>
                  <a:srgbClr val="66FF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tIns="82800" bIns="82800" anchor="ctr">
                <a:spAutoFit/>
              </a:bodyPr>
              <a:lstStyle>
                <a:lvl1pPr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7214" name="Oval 19"/>
              <p:cNvSpPr>
                <a:spLocks noChangeArrowheads="1"/>
              </p:cNvSpPr>
              <p:nvPr/>
            </p:nvSpPr>
            <p:spPr bwMode="auto">
              <a:xfrm>
                <a:off x="4175" y="1058"/>
                <a:ext cx="64" cy="141"/>
              </a:xfrm>
              <a:prstGeom prst="ellipse">
                <a:avLst/>
              </a:prstGeom>
              <a:noFill/>
              <a:ln w="19050" algn="ctr">
                <a:solidFill>
                  <a:srgbClr val="66FF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tIns="82800" bIns="82800" anchor="ctr">
                <a:spAutoFit/>
              </a:bodyPr>
              <a:lstStyle>
                <a:lvl1pPr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7215" name="Oval 20"/>
              <p:cNvSpPr>
                <a:spLocks noChangeArrowheads="1"/>
              </p:cNvSpPr>
              <p:nvPr/>
            </p:nvSpPr>
            <p:spPr bwMode="auto">
              <a:xfrm>
                <a:off x="4235" y="1086"/>
                <a:ext cx="64" cy="141"/>
              </a:xfrm>
              <a:prstGeom prst="ellipse">
                <a:avLst/>
              </a:prstGeom>
              <a:noFill/>
              <a:ln w="19050" algn="ctr">
                <a:solidFill>
                  <a:srgbClr val="66FF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tIns="82800" bIns="82800" anchor="ctr">
                <a:spAutoFit/>
              </a:bodyPr>
              <a:lstStyle>
                <a:lvl1pPr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7216" name="Oval 21"/>
              <p:cNvSpPr>
                <a:spLocks noChangeArrowheads="1"/>
              </p:cNvSpPr>
              <p:nvPr/>
            </p:nvSpPr>
            <p:spPr bwMode="auto">
              <a:xfrm>
                <a:off x="4291" y="1078"/>
                <a:ext cx="64" cy="141"/>
              </a:xfrm>
              <a:prstGeom prst="ellipse">
                <a:avLst/>
              </a:prstGeom>
              <a:noFill/>
              <a:ln w="19050" algn="ctr">
                <a:solidFill>
                  <a:srgbClr val="66FF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tIns="82800" bIns="82800" anchor="ctr">
                <a:spAutoFit/>
              </a:bodyPr>
              <a:lstStyle>
                <a:lvl1pPr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7217" name="Oval 22"/>
              <p:cNvSpPr>
                <a:spLocks noChangeArrowheads="1"/>
              </p:cNvSpPr>
              <p:nvPr/>
            </p:nvSpPr>
            <p:spPr bwMode="auto">
              <a:xfrm>
                <a:off x="4351" y="1066"/>
                <a:ext cx="64" cy="141"/>
              </a:xfrm>
              <a:prstGeom prst="ellipse">
                <a:avLst/>
              </a:prstGeom>
              <a:noFill/>
              <a:ln w="19050" algn="ctr">
                <a:solidFill>
                  <a:srgbClr val="66FF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tIns="82800" bIns="82800" anchor="ctr">
                <a:spAutoFit/>
              </a:bodyPr>
              <a:lstStyle>
                <a:lvl1pPr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7218" name="Oval 23"/>
              <p:cNvSpPr>
                <a:spLocks noChangeArrowheads="1"/>
              </p:cNvSpPr>
              <p:nvPr/>
            </p:nvSpPr>
            <p:spPr bwMode="auto">
              <a:xfrm>
                <a:off x="4407" y="1082"/>
                <a:ext cx="64" cy="141"/>
              </a:xfrm>
              <a:prstGeom prst="ellipse">
                <a:avLst/>
              </a:prstGeom>
              <a:noFill/>
              <a:ln w="19050" algn="ctr">
                <a:solidFill>
                  <a:srgbClr val="66FF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tIns="82800" bIns="82800" anchor="ctr">
                <a:spAutoFit/>
              </a:bodyPr>
              <a:lstStyle>
                <a:lvl1pPr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7219" name="Oval 24"/>
              <p:cNvSpPr>
                <a:spLocks noChangeArrowheads="1"/>
              </p:cNvSpPr>
              <p:nvPr/>
            </p:nvSpPr>
            <p:spPr bwMode="auto">
              <a:xfrm>
                <a:off x="4223" y="958"/>
                <a:ext cx="64" cy="141"/>
              </a:xfrm>
              <a:prstGeom prst="ellipse">
                <a:avLst/>
              </a:prstGeom>
              <a:noFill/>
              <a:ln w="19050" algn="ctr">
                <a:solidFill>
                  <a:srgbClr val="66FF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tIns="82800" bIns="82800" anchor="ctr">
                <a:spAutoFit/>
              </a:bodyPr>
              <a:lstStyle>
                <a:lvl1pPr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7220" name="Oval 25"/>
              <p:cNvSpPr>
                <a:spLocks noChangeArrowheads="1"/>
              </p:cNvSpPr>
              <p:nvPr/>
            </p:nvSpPr>
            <p:spPr bwMode="auto">
              <a:xfrm>
                <a:off x="4171" y="966"/>
                <a:ext cx="64" cy="141"/>
              </a:xfrm>
              <a:prstGeom prst="ellipse">
                <a:avLst/>
              </a:prstGeom>
              <a:noFill/>
              <a:ln w="19050" algn="ctr">
                <a:solidFill>
                  <a:srgbClr val="66FF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tIns="82800" bIns="82800" anchor="ctr">
                <a:spAutoFit/>
              </a:bodyPr>
              <a:lstStyle>
                <a:lvl1pPr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7221" name="Rectangle 26"/>
              <p:cNvSpPr>
                <a:spLocks noChangeArrowheads="1"/>
              </p:cNvSpPr>
              <p:nvPr/>
            </p:nvSpPr>
            <p:spPr bwMode="auto">
              <a:xfrm>
                <a:off x="3381" y="1266"/>
                <a:ext cx="746" cy="60"/>
              </a:xfrm>
              <a:prstGeom prst="rect">
                <a:avLst/>
              </a:prstGeom>
              <a:solidFill>
                <a:srgbClr val="00CC99"/>
              </a:solidFill>
              <a:ln w="9525" algn="ctr">
                <a:solidFill>
                  <a:srgbClr val="FF33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tIns="82800" bIns="82800" anchor="ctr">
                <a:spAutoFit/>
              </a:bodyPr>
              <a:lstStyle>
                <a:lvl1pPr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7222" name="Rectangle 27"/>
              <p:cNvSpPr>
                <a:spLocks noChangeArrowheads="1"/>
              </p:cNvSpPr>
              <p:nvPr/>
            </p:nvSpPr>
            <p:spPr bwMode="auto">
              <a:xfrm>
                <a:off x="4276" y="1262"/>
                <a:ext cx="574" cy="56"/>
              </a:xfrm>
              <a:prstGeom prst="rect">
                <a:avLst/>
              </a:prstGeom>
              <a:solidFill>
                <a:srgbClr val="00CC99"/>
              </a:solidFill>
              <a:ln w="9525" algn="ctr">
                <a:solidFill>
                  <a:srgbClr val="FF33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tIns="82800" bIns="82800" anchor="ctr">
                <a:spAutoFit/>
              </a:bodyPr>
              <a:lstStyle>
                <a:lvl1pPr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7223" name="Rectangle 28"/>
              <p:cNvSpPr>
                <a:spLocks noChangeArrowheads="1"/>
              </p:cNvSpPr>
              <p:nvPr/>
            </p:nvSpPr>
            <p:spPr bwMode="auto">
              <a:xfrm rot="-2025947">
                <a:off x="4793" y="1102"/>
                <a:ext cx="600" cy="61"/>
              </a:xfrm>
              <a:prstGeom prst="rect">
                <a:avLst/>
              </a:prstGeom>
              <a:solidFill>
                <a:srgbClr val="00CC99"/>
              </a:solidFill>
              <a:ln w="9525" algn="ctr">
                <a:solidFill>
                  <a:srgbClr val="FF33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tIns="82800" bIns="82800" anchor="ctr">
                <a:spAutoFit/>
              </a:bodyPr>
              <a:lstStyle>
                <a:lvl1pPr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endParaRPr lang="zh-CN" altLang="en-US"/>
              </a:p>
            </p:txBody>
          </p:sp>
        </p:grpSp>
        <p:sp>
          <p:nvSpPr>
            <p:cNvPr id="7199" name="Line 29"/>
            <p:cNvSpPr>
              <a:spLocks noChangeShapeType="1"/>
            </p:cNvSpPr>
            <p:nvPr/>
          </p:nvSpPr>
          <p:spPr bwMode="auto">
            <a:xfrm>
              <a:off x="4488" y="572"/>
              <a:ext cx="0" cy="1101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tIns="82800" bIns="82800">
              <a:spAutoFit/>
            </a:bodyPr>
            <a:lstStyle/>
            <a:p>
              <a:endParaRPr lang="zh-CN" altLang="en-US"/>
            </a:p>
          </p:txBody>
        </p:sp>
        <p:graphicFrame>
          <p:nvGraphicFramePr>
            <p:cNvPr id="7200" name="Object 30"/>
            <p:cNvGraphicFramePr>
              <a:graphicFrameLocks noChangeAspect="1"/>
            </p:cNvGraphicFramePr>
            <p:nvPr/>
          </p:nvGraphicFramePr>
          <p:xfrm>
            <a:off x="4537" y="546"/>
            <a:ext cx="201" cy="21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0035" name="公式" r:id="rId5" imgW="171645" imgH="185640" progId="Equation.3">
                    <p:embed/>
                  </p:oleObj>
                </mc:Choice>
                <mc:Fallback>
                  <p:oleObj name="公式" r:id="rId5" imgW="171645" imgH="1856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37" y="546"/>
                          <a:ext cx="201" cy="21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47487" name="Object 31"/>
          <p:cNvGraphicFramePr>
            <a:graphicFrameLocks noChangeAspect="1"/>
          </p:cNvGraphicFramePr>
          <p:nvPr/>
        </p:nvGraphicFramePr>
        <p:xfrm>
          <a:off x="2695575" y="927100"/>
          <a:ext cx="2844800" cy="411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036" name="公式" r:id="rId7" imgW="1581378" imgH="224032" progId="Equation.3">
                  <p:embed/>
                </p:oleObj>
              </mc:Choice>
              <mc:Fallback>
                <p:oleObj name="公式" r:id="rId7" imgW="1581378" imgH="224032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95575" y="927100"/>
                        <a:ext cx="2844800" cy="411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7488" name="Rectangle 32"/>
          <p:cNvSpPr>
            <a:spLocks noChangeArrowheads="1"/>
          </p:cNvSpPr>
          <p:nvPr/>
        </p:nvSpPr>
        <p:spPr bwMode="auto">
          <a:xfrm>
            <a:off x="804863" y="804863"/>
            <a:ext cx="488950" cy="530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FF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tIns="82800" bIns="82800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/>
            <a:r>
              <a:rPr lang="zh-CN" altLang="en-US">
                <a:solidFill>
                  <a:schemeClr val="bg1"/>
                </a:solidFill>
                <a:ea typeface="华文中宋" pitchFamily="2" charset="-122"/>
              </a:rPr>
              <a:t>设</a:t>
            </a:r>
            <a:endParaRPr lang="el-GR" altLang="zh-CN">
              <a:solidFill>
                <a:srgbClr val="66FFFF"/>
              </a:solidFill>
              <a:ea typeface="华文中宋" pitchFamily="2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147489" name="Object 33"/>
          <p:cNvGraphicFramePr>
            <a:graphicFrameLocks noChangeAspect="1"/>
          </p:cNvGraphicFramePr>
          <p:nvPr/>
        </p:nvGraphicFramePr>
        <p:xfrm>
          <a:off x="1327150" y="928688"/>
          <a:ext cx="1069975" cy="365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037" name="公式" r:id="rId9" imgW="590517" imgH="200219" progId="Equation.3">
                  <p:embed/>
                </p:oleObj>
              </mc:Choice>
              <mc:Fallback>
                <p:oleObj name="公式" r:id="rId9" imgW="590517" imgH="200219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27150" y="928688"/>
                        <a:ext cx="1069975" cy="365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7490" name="Rectangle 34"/>
          <p:cNvSpPr>
            <a:spLocks noChangeArrowheads="1"/>
          </p:cNvSpPr>
          <p:nvPr/>
        </p:nvSpPr>
        <p:spPr bwMode="auto">
          <a:xfrm>
            <a:off x="804863" y="1328738"/>
            <a:ext cx="5422900" cy="1041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FF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tIns="82800" bIns="82800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20000"/>
              </a:lnSpc>
            </a:pPr>
            <a:r>
              <a:rPr lang="zh-CN" altLang="en-US">
                <a:solidFill>
                  <a:schemeClr val="bg1"/>
                </a:solidFill>
                <a:ea typeface="华文中宋" pitchFamily="2" charset="-122"/>
              </a:rPr>
              <a:t>选落下 </a:t>
            </a:r>
            <a:r>
              <a:rPr lang="en-US" altLang="zh-CN">
                <a:solidFill>
                  <a:srgbClr val="66FFFF"/>
                </a:solidFill>
                <a:ea typeface="华文中宋" pitchFamily="2" charset="-122"/>
              </a:rPr>
              <a:t>y</a:t>
            </a:r>
            <a:r>
              <a:rPr lang="en-US" altLang="zh-CN">
                <a:solidFill>
                  <a:schemeClr val="bg1"/>
                </a:solidFill>
                <a:ea typeface="华文中宋" pitchFamily="2" charset="-122"/>
              </a:rPr>
              <a:t> </a:t>
            </a:r>
            <a:r>
              <a:rPr lang="zh-CN" altLang="en-US">
                <a:solidFill>
                  <a:schemeClr val="bg1"/>
                </a:solidFill>
                <a:ea typeface="华文中宋" pitchFamily="2" charset="-122"/>
              </a:rPr>
              <a:t>部分和此后即将下落的</a:t>
            </a:r>
            <a:r>
              <a:rPr lang="zh-CN" altLang="en-US">
                <a:solidFill>
                  <a:srgbClr val="66FFFF"/>
                </a:solidFill>
                <a:ea typeface="华文中宋" pitchFamily="2" charset="-122"/>
              </a:rPr>
              <a:t> </a:t>
            </a:r>
            <a:r>
              <a:rPr lang="en-US" altLang="zh-CN">
                <a:solidFill>
                  <a:srgbClr val="66FFFF"/>
                </a:solidFill>
                <a:ea typeface="华文中宋" pitchFamily="2" charset="-122"/>
              </a:rPr>
              <a:t>dy</a:t>
            </a:r>
            <a:r>
              <a:rPr lang="en-US" altLang="zh-CN">
                <a:solidFill>
                  <a:schemeClr val="bg1"/>
                </a:solidFill>
                <a:ea typeface="华文中宋" pitchFamily="2" charset="-122"/>
              </a:rPr>
              <a:t> </a:t>
            </a:r>
            <a:r>
              <a:rPr lang="zh-CN" altLang="en-US">
                <a:solidFill>
                  <a:schemeClr val="bg1"/>
                </a:solidFill>
                <a:ea typeface="华文中宋" pitchFamily="2" charset="-122"/>
              </a:rPr>
              <a:t>段为研究对象</a:t>
            </a:r>
          </a:p>
        </p:txBody>
      </p:sp>
      <p:graphicFrame>
        <p:nvGraphicFramePr>
          <p:cNvPr id="147491" name="Object 35"/>
          <p:cNvGraphicFramePr>
            <a:graphicFrameLocks noChangeAspect="1"/>
          </p:cNvGraphicFramePr>
          <p:nvPr/>
        </p:nvGraphicFramePr>
        <p:xfrm>
          <a:off x="971550" y="2420938"/>
          <a:ext cx="2220913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038" name="公式" r:id="rId11" imgW="1009878" imgH="247844" progId="Equation.3">
                  <p:embed/>
                </p:oleObj>
              </mc:Choice>
              <mc:Fallback>
                <p:oleObj name="公式" r:id="rId11" imgW="1009878" imgH="247844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550" y="2420938"/>
                        <a:ext cx="2220913" cy="50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0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7492" name="Object 36"/>
          <p:cNvGraphicFramePr>
            <a:graphicFrameLocks noChangeAspect="1"/>
          </p:cNvGraphicFramePr>
          <p:nvPr/>
        </p:nvGraphicFramePr>
        <p:xfrm>
          <a:off x="820738" y="3089275"/>
          <a:ext cx="4979987" cy="411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039" name="公式" r:id="rId13" imgW="2523962" imgH="224032" progId="Equation.3">
                  <p:embed/>
                </p:oleObj>
              </mc:Choice>
              <mc:Fallback>
                <p:oleObj name="公式" r:id="rId13" imgW="2523962" imgH="224032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0738" y="3089275"/>
                        <a:ext cx="4979987" cy="411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0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7493" name="Object 37"/>
          <p:cNvGraphicFramePr>
            <a:graphicFrameLocks noChangeAspect="1"/>
          </p:cNvGraphicFramePr>
          <p:nvPr/>
        </p:nvGraphicFramePr>
        <p:xfrm>
          <a:off x="6443663" y="2852738"/>
          <a:ext cx="2127250" cy="822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040" name="公式" r:id="rId15" imgW="1076195" imgH="452438" progId="Equation.3">
                  <p:embed/>
                </p:oleObj>
              </mc:Choice>
              <mc:Fallback>
                <p:oleObj name="公式" r:id="rId15" imgW="1076195" imgH="452438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43663" y="2852738"/>
                        <a:ext cx="2127250" cy="822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0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7502" name="Object 46"/>
          <p:cNvGraphicFramePr>
            <a:graphicFrameLocks/>
          </p:cNvGraphicFramePr>
          <p:nvPr/>
        </p:nvGraphicFramePr>
        <p:xfrm>
          <a:off x="3219450" y="2420938"/>
          <a:ext cx="3152775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041" name="公式" r:id="rId17" imgW="1595519" imgH="200219" progId="Equation.3">
                  <p:embed/>
                </p:oleObj>
              </mc:Choice>
              <mc:Fallback>
                <p:oleObj name="公式" r:id="rId17" imgW="1595519" imgH="200219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19450" y="2420938"/>
                        <a:ext cx="3152775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0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7503" name="Line 47"/>
          <p:cNvSpPr>
            <a:spLocks noChangeShapeType="1"/>
          </p:cNvSpPr>
          <p:nvPr/>
        </p:nvSpPr>
        <p:spPr bwMode="auto">
          <a:xfrm>
            <a:off x="4572000" y="2997200"/>
            <a:ext cx="287338" cy="503238"/>
          </a:xfrm>
          <a:prstGeom prst="line">
            <a:avLst/>
          </a:prstGeom>
          <a:noFill/>
          <a:ln w="57150">
            <a:solidFill>
              <a:srgbClr val="FF99CC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7504" name="Line 48"/>
          <p:cNvSpPr>
            <a:spLocks noChangeShapeType="1"/>
          </p:cNvSpPr>
          <p:nvPr/>
        </p:nvSpPr>
        <p:spPr bwMode="auto">
          <a:xfrm>
            <a:off x="1908175" y="2997200"/>
            <a:ext cx="287338" cy="503238"/>
          </a:xfrm>
          <a:prstGeom prst="line">
            <a:avLst/>
          </a:prstGeom>
          <a:noFill/>
          <a:ln w="57150">
            <a:solidFill>
              <a:srgbClr val="FF99CC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7505" name="Line 49"/>
          <p:cNvSpPr>
            <a:spLocks noChangeShapeType="1"/>
          </p:cNvSpPr>
          <p:nvPr/>
        </p:nvSpPr>
        <p:spPr bwMode="auto">
          <a:xfrm>
            <a:off x="5435600" y="2997200"/>
            <a:ext cx="287338" cy="503238"/>
          </a:xfrm>
          <a:prstGeom prst="line">
            <a:avLst/>
          </a:prstGeom>
          <a:noFill/>
          <a:ln w="57150">
            <a:solidFill>
              <a:srgbClr val="FF99CC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56" name="Object 41"/>
          <p:cNvGraphicFramePr>
            <a:graphicFrameLocks noChangeAspect="1"/>
          </p:cNvGraphicFramePr>
          <p:nvPr>
            <p:extLst/>
          </p:nvPr>
        </p:nvGraphicFramePr>
        <p:xfrm>
          <a:off x="6888163" y="3589127"/>
          <a:ext cx="1951037" cy="869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042" name="公式" r:id="rId19" imgW="985984" imgH="476250" progId="Equation.3">
                  <p:embed/>
                </p:oleObj>
              </mc:Choice>
              <mc:Fallback>
                <p:oleObj name="公式" r:id="rId19" imgW="985984" imgH="47625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88163" y="3589127"/>
                        <a:ext cx="1951037" cy="869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0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7" name="Object 42"/>
          <p:cNvGraphicFramePr>
            <a:graphicFrameLocks noChangeAspect="1"/>
          </p:cNvGraphicFramePr>
          <p:nvPr>
            <p:extLst/>
          </p:nvPr>
        </p:nvGraphicFramePr>
        <p:xfrm>
          <a:off x="1006476" y="4800389"/>
          <a:ext cx="3903662" cy="481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043" name="公式" r:id="rId21" imgW="1976356" imgH="261938" progId="Equation.3">
                  <p:embed/>
                </p:oleObj>
              </mc:Choice>
              <mc:Fallback>
                <p:oleObj name="公式" r:id="rId21" imgW="1976356" imgH="261938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6476" y="4800389"/>
                        <a:ext cx="3903662" cy="481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0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8" name="Object 43"/>
          <p:cNvGraphicFramePr>
            <a:graphicFrameLocks noChangeAspect="1"/>
          </p:cNvGraphicFramePr>
          <p:nvPr>
            <p:extLst/>
          </p:nvPr>
        </p:nvGraphicFramePr>
        <p:xfrm>
          <a:off x="4876801" y="4843252"/>
          <a:ext cx="1366837" cy="420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044" name="公式" r:id="rId23" imgW="1238087" imgH="414532" progId="Equation.3">
                  <p:embed/>
                </p:oleObj>
              </mc:Choice>
              <mc:Fallback>
                <p:oleObj name="公式" r:id="rId23" imgW="1238087" imgH="414532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76801" y="4843252"/>
                        <a:ext cx="1366837" cy="4206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0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9" name="Object 44"/>
          <p:cNvGraphicFramePr>
            <a:graphicFrameLocks noChangeAspect="1"/>
          </p:cNvGraphicFramePr>
          <p:nvPr>
            <p:extLst/>
          </p:nvPr>
        </p:nvGraphicFramePr>
        <p:xfrm>
          <a:off x="7056438" y="4674978"/>
          <a:ext cx="1401762" cy="82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045" name="公式" r:id="rId25" imgW="704622" imgH="452438" progId="Equation.3">
                  <p:embed/>
                </p:oleObj>
              </mc:Choice>
              <mc:Fallback>
                <p:oleObj name="公式" r:id="rId25" imgW="704622" imgH="452438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56438" y="4674978"/>
                        <a:ext cx="1401762" cy="825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0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0" name="Object 45"/>
          <p:cNvGraphicFramePr>
            <a:graphicFrameLocks noChangeAspect="1"/>
          </p:cNvGraphicFramePr>
          <p:nvPr>
            <p:extLst/>
          </p:nvPr>
        </p:nvGraphicFramePr>
        <p:xfrm>
          <a:off x="1127125" y="5419217"/>
          <a:ext cx="1527175" cy="895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046" name="公式" r:id="rId27" imgW="771427" imgH="490343" progId="Equation.3">
                  <p:embed/>
                </p:oleObj>
              </mc:Choice>
              <mc:Fallback>
                <p:oleObj name="公式" r:id="rId27" imgW="771427" imgH="490343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27125" y="5419217"/>
                        <a:ext cx="1527175" cy="895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0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" name="Object 46"/>
          <p:cNvGraphicFramePr>
            <a:graphicFrameLocks noChangeAspect="1"/>
          </p:cNvGraphicFramePr>
          <p:nvPr>
            <p:extLst/>
          </p:nvPr>
        </p:nvGraphicFramePr>
        <p:xfrm>
          <a:off x="2659063" y="5466842"/>
          <a:ext cx="750887" cy="827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047" name="公式" r:id="rId29" imgW="376449" imgH="452438" progId="Equation.3">
                  <p:embed/>
                </p:oleObj>
              </mc:Choice>
              <mc:Fallback>
                <p:oleObj name="公式" r:id="rId29" imgW="376449" imgH="452438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59063" y="5466842"/>
                        <a:ext cx="750887" cy="8270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0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" name="Object 47"/>
          <p:cNvGraphicFramePr>
            <a:graphicFrameLocks noChangeAspect="1"/>
          </p:cNvGraphicFramePr>
          <p:nvPr>
            <p:extLst/>
          </p:nvPr>
        </p:nvGraphicFramePr>
        <p:xfrm>
          <a:off x="3559175" y="5463667"/>
          <a:ext cx="2684463" cy="871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048" name="公式" r:id="rId31" imgW="1442891" imgH="476250" progId="Equation.3">
                  <p:embed/>
                </p:oleObj>
              </mc:Choice>
              <mc:Fallback>
                <p:oleObj name="公式" r:id="rId31" imgW="1442891" imgH="47625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59175" y="5463667"/>
                        <a:ext cx="2684463" cy="871537"/>
                      </a:xfrm>
                      <a:prstGeom prst="rect">
                        <a:avLst/>
                      </a:prstGeom>
                      <a:gradFill rotWithShape="1">
                        <a:gsLst>
                          <a:gs pos="0">
                            <a:srgbClr val="006600"/>
                          </a:gs>
                          <a:gs pos="100000">
                            <a:schemeClr val="tx1"/>
                          </a:gs>
                        </a:gsLst>
                        <a:lin ang="5400000" scaled="1"/>
                      </a:gradFill>
                      <a:ln w="19050">
                        <a:solidFill>
                          <a:srgbClr val="66FF33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3" name="Object 48"/>
          <p:cNvGraphicFramePr>
            <a:graphicFrameLocks noChangeAspect="1"/>
          </p:cNvGraphicFramePr>
          <p:nvPr>
            <p:extLst/>
          </p:nvPr>
        </p:nvGraphicFramePr>
        <p:xfrm>
          <a:off x="6610350" y="5512879"/>
          <a:ext cx="1327150" cy="82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049" name="公式" r:id="rId33" imgW="666587" imgH="452438" progId="Equation.3">
                  <p:embed/>
                </p:oleObj>
              </mc:Choice>
              <mc:Fallback>
                <p:oleObj name="公式" r:id="rId33" imgW="666587" imgH="452438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10350" y="5512879"/>
                        <a:ext cx="1327150" cy="825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0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4" name="Text Box 31"/>
          <p:cNvSpPr txBox="1">
            <a:spLocks noChangeArrowheads="1"/>
          </p:cNvSpPr>
          <p:nvPr/>
        </p:nvSpPr>
        <p:spPr bwMode="auto">
          <a:xfrm>
            <a:off x="4174933" y="4066467"/>
            <a:ext cx="1731564" cy="4749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FF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tIns="82800" bIns="82800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/>
            <a:r>
              <a:rPr lang="zh-CN" altLang="en-US" sz="2000" dirty="0" smtClean="0">
                <a:solidFill>
                  <a:schemeClr val="bg1"/>
                </a:solidFill>
                <a:ea typeface="华文新魏" pitchFamily="2" charset="-122"/>
              </a:rPr>
              <a:t>两边同乘以</a:t>
            </a:r>
            <a:r>
              <a:rPr lang="en-US" altLang="zh-CN" sz="2000" dirty="0" smtClean="0">
                <a:solidFill>
                  <a:schemeClr val="bg1"/>
                </a:solidFill>
                <a:ea typeface="华文新魏" pitchFamily="2" charset="-122"/>
              </a:rPr>
              <a:t>2y</a:t>
            </a:r>
            <a:endParaRPr lang="zh-CN" altLang="en-US" sz="2000" dirty="0">
              <a:solidFill>
                <a:schemeClr val="bg1"/>
              </a:solidFill>
              <a:ea typeface="华文新魏" pitchFamily="2" charset="-122"/>
            </a:endParaRPr>
          </a:p>
        </p:txBody>
      </p:sp>
      <p:sp>
        <p:nvSpPr>
          <p:cNvPr id="65" name="Line 52"/>
          <p:cNvSpPr>
            <a:spLocks noChangeShapeType="1"/>
          </p:cNvSpPr>
          <p:nvPr/>
        </p:nvSpPr>
        <p:spPr bwMode="auto">
          <a:xfrm flipH="1">
            <a:off x="4716016" y="4135430"/>
            <a:ext cx="2178497" cy="768443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6" name="Line 52"/>
          <p:cNvSpPr>
            <a:spLocks noChangeShapeType="1"/>
          </p:cNvSpPr>
          <p:nvPr/>
        </p:nvSpPr>
        <p:spPr bwMode="auto">
          <a:xfrm flipV="1">
            <a:off x="6395008" y="5103602"/>
            <a:ext cx="489980" cy="438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6696173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47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147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47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474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47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474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474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474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475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474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1475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1475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6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1475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 nodeType="clickPar">
                      <p:stCondLst>
                        <p:cond delay="indefinite"/>
                      </p:stCondLst>
                      <p:childTnLst>
                        <p:par>
                          <p:cTn id="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1474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00"/>
                            </p:stCondLst>
                            <p:childTnLst>
                              <p:par>
                                <p:cTn id="8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2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1000"/>
                            </p:stCondLst>
                            <p:childTnLst>
                              <p:par>
                                <p:cTn id="9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6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7458" grpId="0"/>
      <p:bldP spid="147488" grpId="0"/>
      <p:bldP spid="147490" grpId="0"/>
      <p:bldP spid="147503" grpId="0" animBg="1"/>
      <p:bldP spid="147504" grpId="0" animBg="1"/>
      <p:bldP spid="147505" grpId="0" animBg="1"/>
      <p:bldP spid="64" grpId="0"/>
      <p:bldP spid="65" grpId="0" animBg="1"/>
      <p:bldP spid="6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420737" y="3128772"/>
            <a:ext cx="78996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kumimoji="0" lang="zh-CN" altLang="en-US" dirty="0" smtClean="0">
                <a:solidFill>
                  <a:srgbClr val="FFFFFF"/>
                </a:solidFill>
                <a:ea typeface="楷体_GB2312" pitchFamily="49" charset="-122"/>
              </a:rPr>
              <a:t>当</a:t>
            </a:r>
            <a:endParaRPr kumimoji="0" lang="zh-CN" altLang="en-US" b="0" dirty="0">
              <a:solidFill>
                <a:srgbClr val="FFFFFF"/>
              </a:solidFill>
              <a:ea typeface="楷体_GB2312" pitchFamily="49" charset="-122"/>
            </a:endParaRPr>
          </a:p>
        </p:txBody>
      </p:sp>
      <p:sp>
        <p:nvSpPr>
          <p:cNvPr id="6" name="AutoShape 5"/>
          <p:cNvSpPr>
            <a:spLocks noChangeArrowheads="1"/>
          </p:cNvSpPr>
          <p:nvPr/>
        </p:nvSpPr>
        <p:spPr bwMode="auto">
          <a:xfrm>
            <a:off x="2381300" y="3241374"/>
            <a:ext cx="651264" cy="331626"/>
          </a:xfrm>
          <a:prstGeom prst="rightArrow">
            <a:avLst>
              <a:gd name="adj1" fmla="val 50000"/>
              <a:gd name="adj2" fmla="val 63158"/>
            </a:avLst>
          </a:prstGeom>
          <a:gradFill rotWithShape="1">
            <a:gsLst>
              <a:gs pos="0">
                <a:srgbClr val="201636"/>
              </a:gs>
              <a:gs pos="50000">
                <a:srgbClr val="9966FF"/>
              </a:gs>
              <a:gs pos="100000">
                <a:srgbClr val="201636"/>
              </a:gs>
            </a:gsLst>
            <a:lin ang="5400000" scaled="1"/>
          </a:gradFill>
          <a:ln w="9525">
            <a:solidFill>
              <a:schemeClr val="fol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 b="0">
              <a:solidFill>
                <a:srgbClr val="000000"/>
              </a:solidFill>
            </a:endParaRPr>
          </a:p>
        </p:txBody>
      </p:sp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251520" y="4046769"/>
            <a:ext cx="296908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66FF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kumimoji="0" lang="zh-CN" altLang="en-US" dirty="0" smtClean="0">
                <a:solidFill>
                  <a:srgbClr val="FFFFFF"/>
                </a:solidFill>
                <a:ea typeface="楷体_GB2312" pitchFamily="49" charset="-122"/>
              </a:rPr>
              <a:t>动</a:t>
            </a:r>
            <a:r>
              <a:rPr kumimoji="0" lang="zh-CN" altLang="en-US" dirty="0">
                <a:solidFill>
                  <a:srgbClr val="FFFFFF"/>
                </a:solidFill>
                <a:ea typeface="楷体_GB2312" pitchFamily="49" charset="-122"/>
              </a:rPr>
              <a:t>量守恒的分量表述</a:t>
            </a:r>
            <a:endParaRPr kumimoji="0" lang="zh-CN" altLang="en-US" b="0" dirty="0">
              <a:solidFill>
                <a:srgbClr val="FFFFFF"/>
              </a:solidFill>
              <a:ea typeface="楷体_GB2312" pitchFamily="49" charset="-122"/>
            </a:endParaRPr>
          </a:p>
        </p:txBody>
      </p:sp>
      <p:sp>
        <p:nvSpPr>
          <p:cNvPr id="11" name="AutoShape 5"/>
          <p:cNvSpPr>
            <a:spLocks noChangeArrowheads="1"/>
          </p:cNvSpPr>
          <p:nvPr/>
        </p:nvSpPr>
        <p:spPr bwMode="auto">
          <a:xfrm>
            <a:off x="5436096" y="3199305"/>
            <a:ext cx="651264" cy="331626"/>
          </a:xfrm>
          <a:prstGeom prst="rightArrow">
            <a:avLst>
              <a:gd name="adj1" fmla="val 50000"/>
              <a:gd name="adj2" fmla="val 63158"/>
            </a:avLst>
          </a:prstGeom>
          <a:gradFill rotWithShape="1">
            <a:gsLst>
              <a:gs pos="0">
                <a:srgbClr val="201636"/>
              </a:gs>
              <a:gs pos="50000">
                <a:srgbClr val="9966FF"/>
              </a:gs>
              <a:gs pos="100000">
                <a:srgbClr val="201636"/>
              </a:gs>
            </a:gsLst>
            <a:lin ang="5400000" scaled="1"/>
          </a:gradFill>
          <a:ln w="9525">
            <a:solidFill>
              <a:schemeClr val="fol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 b="0">
              <a:solidFill>
                <a:srgbClr val="000000"/>
              </a:solidFill>
            </a:endParaRPr>
          </a:p>
        </p:txBody>
      </p:sp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251520" y="2263130"/>
            <a:ext cx="544680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66FF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kumimoji="0" lang="zh-CN" altLang="en-US" dirty="0" smtClean="0">
                <a:solidFill>
                  <a:schemeClr val="bg1"/>
                </a:solidFill>
                <a:ea typeface="楷体_GB2312" pitchFamily="49" charset="-122"/>
              </a:rPr>
              <a:t>质</a:t>
            </a:r>
            <a:r>
              <a:rPr kumimoji="0" lang="zh-CN" altLang="en-US" dirty="0">
                <a:solidFill>
                  <a:schemeClr val="bg1"/>
                </a:solidFill>
                <a:ea typeface="楷体_GB2312" pitchFamily="49" charset="-122"/>
              </a:rPr>
              <a:t>点系动量守恒定律</a:t>
            </a:r>
          </a:p>
        </p:txBody>
      </p:sp>
      <p:sp>
        <p:nvSpPr>
          <p:cNvPr id="14" name="Text Box 23"/>
          <p:cNvSpPr txBox="1">
            <a:spLocks noChangeArrowheads="1"/>
          </p:cNvSpPr>
          <p:nvPr/>
        </p:nvSpPr>
        <p:spPr bwMode="auto">
          <a:xfrm>
            <a:off x="270148" y="899500"/>
            <a:ext cx="30622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kumimoji="0" lang="zh-CN" altLang="en-US" dirty="0">
                <a:solidFill>
                  <a:schemeClr val="bg1"/>
                </a:solidFill>
                <a:ea typeface="楷体_GB2312" pitchFamily="49" charset="-122"/>
              </a:rPr>
              <a:t>质点系动量定理</a:t>
            </a:r>
            <a:endParaRPr kumimoji="0" lang="zh-CN" altLang="en-US" b="0" dirty="0">
              <a:solidFill>
                <a:schemeClr val="bg1"/>
              </a:solidFill>
              <a:ea typeface="楷体_GB2312" pitchFamily="49" charset="-122"/>
            </a:endParaRPr>
          </a:p>
        </p:txBody>
      </p:sp>
      <p:graphicFrame>
        <p:nvGraphicFramePr>
          <p:cNvPr id="16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45371723"/>
              </p:ext>
            </p:extLst>
          </p:nvPr>
        </p:nvGraphicFramePr>
        <p:xfrm>
          <a:off x="2928974" y="369161"/>
          <a:ext cx="2925762" cy="877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618" name="Equation" r:id="rId3" imgW="1244520" imgH="355320" progId="Equation.DSMT4">
                  <p:embed/>
                </p:oleObj>
              </mc:Choice>
              <mc:Fallback>
                <p:oleObj name="Equation" r:id="rId3" imgW="1244520" imgH="3553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28974" y="369161"/>
                        <a:ext cx="2925762" cy="8778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64909973"/>
              </p:ext>
            </p:extLst>
          </p:nvPr>
        </p:nvGraphicFramePr>
        <p:xfrm>
          <a:off x="2609247" y="4508434"/>
          <a:ext cx="4657725" cy="2132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619" name="Equation" r:id="rId5" imgW="1981080" imgH="863280" progId="Equation.DSMT4">
                  <p:embed/>
                </p:oleObj>
              </mc:Choice>
              <mc:Fallback>
                <p:oleObj name="Equation" r:id="rId5" imgW="1981080" imgH="8632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09247" y="4508434"/>
                        <a:ext cx="4657725" cy="2132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41072589"/>
              </p:ext>
            </p:extLst>
          </p:nvPr>
        </p:nvGraphicFramePr>
        <p:xfrm>
          <a:off x="2908481" y="1085009"/>
          <a:ext cx="4478338" cy="1035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620" name="Equation" r:id="rId7" imgW="1904760" imgH="419040" progId="Equation.DSMT4">
                  <p:embed/>
                </p:oleObj>
              </mc:Choice>
              <mc:Fallback>
                <p:oleObj name="Equation" r:id="rId7" imgW="1904760" imgH="419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08481" y="1085009"/>
                        <a:ext cx="4478338" cy="1035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23360857"/>
              </p:ext>
            </p:extLst>
          </p:nvPr>
        </p:nvGraphicFramePr>
        <p:xfrm>
          <a:off x="950893" y="3032992"/>
          <a:ext cx="1373187" cy="877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621" name="Equation" r:id="rId9" imgW="583920" imgH="355320" progId="Equation.DSMT4">
                  <p:embed/>
                </p:oleObj>
              </mc:Choice>
              <mc:Fallback>
                <p:oleObj name="Equation" r:id="rId9" imgW="583920" imgH="3553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50893" y="3032992"/>
                        <a:ext cx="1373187" cy="8778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79309457"/>
              </p:ext>
            </p:extLst>
          </p:nvPr>
        </p:nvGraphicFramePr>
        <p:xfrm>
          <a:off x="3145305" y="3089683"/>
          <a:ext cx="2178050" cy="688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622" name="Equation" r:id="rId11" imgW="927000" imgH="279360" progId="Equation.DSMT4">
                  <p:embed/>
                </p:oleObj>
              </mc:Choice>
              <mc:Fallback>
                <p:oleObj name="Equation" r:id="rId11" imgW="927000" imgH="2793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45305" y="3089683"/>
                        <a:ext cx="2178050" cy="688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54284303"/>
              </p:ext>
            </p:extLst>
          </p:nvPr>
        </p:nvGraphicFramePr>
        <p:xfrm>
          <a:off x="6252559" y="3062699"/>
          <a:ext cx="2028825" cy="688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623" name="Equation" r:id="rId13" imgW="863280" imgH="279360" progId="Equation.DSMT4">
                  <p:embed/>
                </p:oleObj>
              </mc:Choice>
              <mc:Fallback>
                <p:oleObj name="Equation" r:id="rId13" imgW="863280" imgH="2793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52559" y="3062699"/>
                        <a:ext cx="2028825" cy="688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21269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5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6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utoUpdateAnimBg="0"/>
      <p:bldP spid="6" grpId="0" animBg="1"/>
      <p:bldP spid="9" grpId="0"/>
      <p:bldP spid="11" grpId="0" animBg="1"/>
      <p:bldP spid="12" grpId="0"/>
      <p:bldP spid="14" grpId="0" autoUpdateAnimBg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623" name="Rectangle 39"/>
          <p:cNvSpPr>
            <a:spLocks noChangeAspect="1" noChangeArrowheads="1"/>
          </p:cNvSpPr>
          <p:nvPr/>
        </p:nvSpPr>
        <p:spPr bwMode="auto">
          <a:xfrm>
            <a:off x="7112000" y="2254250"/>
            <a:ext cx="1731963" cy="3568700"/>
          </a:xfrm>
          <a:prstGeom prst="rect">
            <a:avLst/>
          </a:prstGeom>
          <a:solidFill>
            <a:srgbClr val="0000CA">
              <a:alpha val="0"/>
            </a:srgbClr>
          </a:solidFill>
          <a:ln w="9525" algn="ctr">
            <a:solidFill>
              <a:srgbClr val="00CCFF">
                <a:alpha val="80000"/>
              </a:srgbClr>
            </a:solidFill>
            <a:miter lim="800000"/>
            <a:headEnd/>
            <a:tailEnd/>
          </a:ln>
          <a:effectLst>
            <a:outerShdw dist="35921" dir="2700000" algn="ctr" rotWithShape="0">
              <a:srgbClr val="0099CC">
                <a:alpha val="20000"/>
              </a:srgbClr>
            </a:outerShdw>
          </a:effectLst>
        </p:spPr>
        <p:txBody>
          <a:bodyPr anchor="ctr"/>
          <a:lstStyle/>
          <a:p>
            <a:pPr algn="ctr" eaLnBrk="1" hangingPunct="1">
              <a:defRPr/>
            </a:pPr>
            <a:endParaRPr kumimoji="0" lang="zh-CN" altLang="en-GB" b="0">
              <a:solidFill>
                <a:srgbClr val="0000CA"/>
              </a:solidFill>
              <a:effectDag name="">
                <a:cont type="tree" name="">
                  <a:effect ref="fillLine"/>
                  <a:outerShdw dist="38100" dir="13500000" algn="br">
                    <a:srgbClr val="5555FF"/>
                  </a:outerShdw>
                </a:cont>
                <a:cont type="tree" name="">
                  <a:effect ref="fillLine"/>
                  <a:outerShdw dist="38100" dir="2700000" algn="tl">
                    <a:srgbClr val="000079"/>
                  </a:outerShdw>
                </a:cont>
                <a:effect ref="fillLine"/>
              </a:effectDag>
              <a:ea typeface="楷体_GB2312" pitchFamily="49" charset="-122"/>
            </a:endParaRPr>
          </a:p>
          <a:p>
            <a:pPr algn="ctr" eaLnBrk="1" hangingPunct="1">
              <a:defRPr/>
            </a:pPr>
            <a:endParaRPr kumimoji="0" lang="zh-CN" altLang="en-GB" b="0">
              <a:solidFill>
                <a:srgbClr val="0000CA"/>
              </a:solidFill>
              <a:effectDag name="">
                <a:cont type="tree" name="">
                  <a:effect ref="fillLine"/>
                  <a:outerShdw dist="38100" dir="13500000" algn="br">
                    <a:srgbClr val="5555FF"/>
                  </a:outerShdw>
                </a:cont>
                <a:cont type="tree" name="">
                  <a:effect ref="fillLine"/>
                  <a:outerShdw dist="38100" dir="2700000" algn="tl">
                    <a:srgbClr val="000079"/>
                  </a:outerShdw>
                </a:cont>
                <a:effect ref="fillLine"/>
              </a:effectDag>
              <a:ea typeface="楷体_GB2312" pitchFamily="49" charset="-122"/>
            </a:endParaRPr>
          </a:p>
          <a:p>
            <a:pPr algn="ctr" eaLnBrk="1" hangingPunct="1">
              <a:defRPr/>
            </a:pPr>
            <a:endParaRPr kumimoji="0" lang="zh-CN" altLang="en-GB" b="0">
              <a:solidFill>
                <a:srgbClr val="0000CA"/>
              </a:solidFill>
              <a:effectDag name="">
                <a:cont type="tree" name="">
                  <a:effect ref="fillLine"/>
                  <a:outerShdw dist="38100" dir="13500000" algn="br">
                    <a:srgbClr val="5555FF"/>
                  </a:outerShdw>
                </a:cont>
                <a:cont type="tree" name="">
                  <a:effect ref="fillLine"/>
                  <a:outerShdw dist="38100" dir="2700000" algn="tl">
                    <a:srgbClr val="000079"/>
                  </a:outerShdw>
                </a:cont>
                <a:effect ref="fillLine"/>
              </a:effectDag>
              <a:ea typeface="楷体_GB2312" pitchFamily="49" charset="-122"/>
            </a:endParaRPr>
          </a:p>
          <a:p>
            <a:pPr algn="ctr" eaLnBrk="1" hangingPunct="1">
              <a:defRPr/>
            </a:pPr>
            <a:r>
              <a:rPr kumimoji="0" lang="en-US" altLang="zh-CN" b="0">
                <a:solidFill>
                  <a:srgbClr val="0000CA"/>
                </a:solidFill>
                <a:effectDag name="">
                  <a:cont type="tree" name="">
                    <a:effect ref="fillLine"/>
                    <a:outerShdw dist="38100" dir="13500000" algn="br">
                      <a:srgbClr val="5555FF"/>
                    </a:outerShdw>
                  </a:cont>
                  <a:cont type="tree" name="">
                    <a:effect ref="fillLine"/>
                    <a:outerShdw dist="38100" dir="2700000" algn="tl">
                      <a:srgbClr val="000079"/>
                    </a:outerShdw>
                  </a:cont>
                  <a:effect ref="fillLine"/>
                </a:effectDag>
                <a:ea typeface="楷体_GB2312" pitchFamily="49" charset="-122"/>
              </a:rPr>
              <a:t> </a:t>
            </a:r>
          </a:p>
        </p:txBody>
      </p:sp>
      <p:sp>
        <p:nvSpPr>
          <p:cNvPr id="323624" name="Rectangle 40"/>
          <p:cNvSpPr>
            <a:spLocks noChangeArrowheads="1"/>
          </p:cNvSpPr>
          <p:nvPr/>
        </p:nvSpPr>
        <p:spPr bwMode="auto">
          <a:xfrm>
            <a:off x="900113" y="476250"/>
            <a:ext cx="8253412" cy="1354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15000"/>
              </a:lnSpc>
              <a:defRPr/>
            </a:pPr>
            <a:r>
              <a:rPr lang="zh-CN" alt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楷体_GB2312" pitchFamily="49" charset="-122"/>
              </a:rPr>
              <a:t>如图，用</a:t>
            </a:r>
            <a:r>
              <a:rPr lang="zh-CN" altLang="en-US" dirty="0">
                <a:solidFill>
                  <a:srgbClr val="FFC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楷体_GB2312" pitchFamily="49" charset="-122"/>
              </a:rPr>
              <a:t>轻弹簧</a:t>
            </a:r>
            <a:r>
              <a:rPr lang="zh-CN" alt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楷体_GB2312" pitchFamily="49" charset="-122"/>
              </a:rPr>
              <a:t>把质量为</a:t>
            </a:r>
            <a:r>
              <a:rPr lang="en-US" altLang="zh-CN" i="1" dirty="0">
                <a:solidFill>
                  <a:srgbClr val="FFCC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楷体_GB2312" pitchFamily="49" charset="-122"/>
              </a:rPr>
              <a:t>m</a:t>
            </a:r>
            <a:r>
              <a:rPr lang="zh-CN" alt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楷体_GB2312" pitchFamily="49" charset="-122"/>
              </a:rPr>
              <a:t>的金属盘悬挂起来，静止在平衡位置，这时弹簧伸长了</a:t>
            </a:r>
            <a:r>
              <a:rPr lang="en-US" altLang="zh-CN" i="1" dirty="0">
                <a:solidFill>
                  <a:srgbClr val="FFCC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楷体_GB2312" pitchFamily="49" charset="-122"/>
              </a:rPr>
              <a:t>l</a:t>
            </a:r>
            <a:r>
              <a:rPr lang="en-US" altLang="zh-CN" baseline="-25000" dirty="0">
                <a:solidFill>
                  <a:srgbClr val="FFCC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楷体_GB2312" pitchFamily="49" charset="-122"/>
              </a:rPr>
              <a:t>1</a:t>
            </a:r>
            <a:r>
              <a:rPr lang="en-US" altLang="zh-CN" i="1" dirty="0">
                <a:solidFill>
                  <a:srgbClr val="FFCC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楷体_GB2312" pitchFamily="49" charset="-122"/>
              </a:rPr>
              <a:t> </a:t>
            </a:r>
            <a:r>
              <a:rPr lang="en-US" altLang="zh-CN" dirty="0">
                <a:solidFill>
                  <a:srgbClr val="FFCC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楷体_GB2312" pitchFamily="49" charset="-122"/>
              </a:rPr>
              <a:t>= 10cm</a:t>
            </a:r>
            <a:r>
              <a:rPr lang="zh-CN" alt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楷体_GB2312" pitchFamily="49" charset="-122"/>
              </a:rPr>
              <a:t>。现有一个质量与金属盘相同的橡皮泥从高于盘底</a:t>
            </a:r>
            <a:r>
              <a:rPr lang="zh-CN" altLang="en-US" dirty="0">
                <a:solidFill>
                  <a:srgbClr val="FFCC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楷体_GB2312" pitchFamily="49" charset="-122"/>
              </a:rPr>
              <a:t> </a:t>
            </a:r>
            <a:r>
              <a:rPr lang="en-US" altLang="zh-CN" i="1" dirty="0">
                <a:solidFill>
                  <a:srgbClr val="FFCC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楷体_GB2312" pitchFamily="49" charset="-122"/>
              </a:rPr>
              <a:t>h </a:t>
            </a:r>
            <a:r>
              <a:rPr lang="en-US" altLang="zh-CN" dirty="0">
                <a:solidFill>
                  <a:srgbClr val="FFCC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楷体_GB2312" pitchFamily="49" charset="-122"/>
              </a:rPr>
              <a:t>= 30cm</a:t>
            </a:r>
            <a:r>
              <a:rPr lang="zh-CN" alt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楷体_GB2312" pitchFamily="49" charset="-122"/>
              </a:rPr>
              <a:t>处由静止自由下落到盘上。</a:t>
            </a:r>
          </a:p>
        </p:txBody>
      </p:sp>
      <p:sp>
        <p:nvSpPr>
          <p:cNvPr id="323625" name="Text Box 41"/>
          <p:cNvSpPr txBox="1">
            <a:spLocks noChangeArrowheads="1"/>
          </p:cNvSpPr>
          <p:nvPr/>
        </p:nvSpPr>
        <p:spPr bwMode="auto">
          <a:xfrm>
            <a:off x="915988" y="2381250"/>
            <a:ext cx="36258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kumimoji="0" lang="zh-CN" altLang="en-US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楷体_GB2312" pitchFamily="49" charset="-122"/>
              </a:rPr>
              <a:t>泥球自由下落</a:t>
            </a:r>
          </a:p>
        </p:txBody>
      </p:sp>
      <p:sp>
        <p:nvSpPr>
          <p:cNvPr id="323626" name="Text Box 42"/>
          <p:cNvSpPr txBox="1">
            <a:spLocks noChangeArrowheads="1"/>
          </p:cNvSpPr>
          <p:nvPr/>
        </p:nvSpPr>
        <p:spPr bwMode="auto">
          <a:xfrm>
            <a:off x="2846388" y="2374900"/>
            <a:ext cx="36258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kumimoji="0" lang="zh-CN" altLang="en-US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楷体_GB2312" pitchFamily="49" charset="-122"/>
              </a:rPr>
              <a:t>，落到盘底的速率为</a:t>
            </a:r>
          </a:p>
        </p:txBody>
      </p:sp>
      <p:sp>
        <p:nvSpPr>
          <p:cNvPr id="323627" name="Text Box 43"/>
          <p:cNvSpPr txBox="1">
            <a:spLocks noChangeArrowheads="1"/>
          </p:cNvSpPr>
          <p:nvPr/>
        </p:nvSpPr>
        <p:spPr bwMode="auto">
          <a:xfrm>
            <a:off x="652463" y="3603625"/>
            <a:ext cx="6019800" cy="1463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5000"/>
              </a:lnSpc>
              <a:defRPr/>
            </a:pPr>
            <a:r>
              <a:rPr kumimoji="0" lang="zh-CN" altLang="en-US" smtClea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楷体_GB2312" pitchFamily="49" charset="-122"/>
              </a:rPr>
              <a:t>泥球与盘碰撞</a:t>
            </a:r>
            <a:r>
              <a:rPr kumimoji="0" lang="en-US" altLang="zh-CN" smtClean="0">
                <a:solidFill>
                  <a:srgbClr val="66FF33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楷体_GB2312" pitchFamily="49" charset="-122"/>
              </a:rPr>
              <a:t>(</a:t>
            </a:r>
            <a:r>
              <a:rPr kumimoji="0" lang="zh-CN" altLang="en-US" smtClean="0">
                <a:solidFill>
                  <a:srgbClr val="66FF33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楷体_GB2312" pitchFamily="49" charset="-122"/>
              </a:rPr>
              <a:t>完全非弹性碰撞，内力</a:t>
            </a:r>
            <a:r>
              <a:rPr kumimoji="0" lang="en-US" altLang="zh-CN" smtClean="0">
                <a:solidFill>
                  <a:srgbClr val="66FF33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楷体_GB2312" pitchFamily="49" charset="-122"/>
              </a:rPr>
              <a:t>&gt;&gt;</a:t>
            </a:r>
            <a:r>
              <a:rPr kumimoji="0" lang="zh-CN" altLang="en-US" smtClean="0">
                <a:solidFill>
                  <a:srgbClr val="66FF33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楷体_GB2312" pitchFamily="49" charset="-122"/>
              </a:rPr>
              <a:t>外力</a:t>
            </a:r>
            <a:r>
              <a:rPr kumimoji="0" lang="en-US" altLang="zh-CN" smtClean="0">
                <a:solidFill>
                  <a:srgbClr val="66FF33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楷体_GB2312" pitchFamily="49" charset="-122"/>
              </a:rPr>
              <a:t>)</a:t>
            </a:r>
            <a:r>
              <a:rPr kumimoji="0" lang="zh-CN" altLang="en-US" smtClea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楷体_GB2312" pitchFamily="49" charset="-122"/>
              </a:rPr>
              <a:t>，系统在竖直方向上的动量守恒，设碰撞后的共同速度为</a:t>
            </a:r>
            <a:r>
              <a:rPr kumimoji="0" lang="en-US" altLang="zh-CN" i="1" smtClean="0">
                <a:solidFill>
                  <a:srgbClr val="FFCC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楷体_GB2312" pitchFamily="49" charset="-122"/>
              </a:rPr>
              <a:t>v</a:t>
            </a:r>
            <a:r>
              <a:rPr kumimoji="0" lang="en-US" altLang="zh-CN" baseline="-25000" smtClean="0">
                <a:solidFill>
                  <a:srgbClr val="FFCC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楷体_GB2312" pitchFamily="49" charset="-122"/>
              </a:rPr>
              <a:t>2</a:t>
            </a:r>
            <a:r>
              <a:rPr kumimoji="0" lang="zh-CN" altLang="en-US" smtClea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楷体_GB2312" pitchFamily="49" charset="-122"/>
              </a:rPr>
              <a:t>，则</a:t>
            </a:r>
          </a:p>
        </p:txBody>
      </p:sp>
      <p:graphicFrame>
        <p:nvGraphicFramePr>
          <p:cNvPr id="323628" name="Object 44"/>
          <p:cNvGraphicFramePr>
            <a:graphicFrameLocks noChangeAspect="1"/>
          </p:cNvGraphicFramePr>
          <p:nvPr/>
        </p:nvGraphicFramePr>
        <p:xfrm>
          <a:off x="3028950" y="3057525"/>
          <a:ext cx="12954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17" name="公式" r:id="rId3" imgW="1195176" imgH="309562" progId="Equation.3">
                  <p:embed/>
                </p:oleObj>
              </mc:Choice>
              <mc:Fallback>
                <p:oleObj name="公式" r:id="rId3" imgW="1195176" imgH="309562" progId="Equation.3">
                  <p:embed/>
                  <p:pic>
                    <p:nvPicPr>
                      <p:cNvPr id="0" name="Object 4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28950" y="3057525"/>
                        <a:ext cx="1295400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3629" name="Object 45"/>
          <p:cNvGraphicFramePr>
            <a:graphicFrameLocks noChangeAspect="1"/>
          </p:cNvGraphicFramePr>
          <p:nvPr/>
        </p:nvGraphicFramePr>
        <p:xfrm>
          <a:off x="2843213" y="5229225"/>
          <a:ext cx="2030412" cy="36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18" name="公式" r:id="rId5" imgW="1929056" imgH="271657" progId="Equation.3">
                  <p:embed/>
                </p:oleObj>
              </mc:Choice>
              <mc:Fallback>
                <p:oleObj name="公式" r:id="rId5" imgW="1929056" imgH="271657" progId="Equation.3">
                  <p:embed/>
                  <p:pic>
                    <p:nvPicPr>
                      <p:cNvPr id="0" name="Object 4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43213" y="5229225"/>
                        <a:ext cx="2030412" cy="368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3630" name="Object 46"/>
          <p:cNvGraphicFramePr>
            <a:graphicFrameLocks noChangeAspect="1"/>
          </p:cNvGraphicFramePr>
          <p:nvPr/>
        </p:nvGraphicFramePr>
        <p:xfrm>
          <a:off x="3089275" y="5873750"/>
          <a:ext cx="889000" cy="72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19" name="公式" r:id="rId7" imgW="786056" imgH="623985" progId="Equation.3">
                  <p:embed/>
                </p:oleObj>
              </mc:Choice>
              <mc:Fallback>
                <p:oleObj name="公式" r:id="rId7" imgW="786056" imgH="623985" progId="Equation.3">
                  <p:embed/>
                  <p:pic>
                    <p:nvPicPr>
                      <p:cNvPr id="0" name="Object 4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89275" y="5873750"/>
                        <a:ext cx="889000" cy="723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23631" name="Group 47"/>
          <p:cNvGrpSpPr>
            <a:grpSpLocks/>
          </p:cNvGrpSpPr>
          <p:nvPr/>
        </p:nvGrpSpPr>
        <p:grpSpPr bwMode="auto">
          <a:xfrm>
            <a:off x="7362825" y="2405063"/>
            <a:ext cx="1233488" cy="3238500"/>
            <a:chOff x="4643" y="1365"/>
            <a:chExt cx="777" cy="2040"/>
          </a:xfrm>
        </p:grpSpPr>
        <p:sp>
          <p:nvSpPr>
            <p:cNvPr id="10256" name="Line 48"/>
            <p:cNvSpPr>
              <a:spLocks noChangeAspect="1" noChangeShapeType="1"/>
            </p:cNvSpPr>
            <p:nvPr/>
          </p:nvSpPr>
          <p:spPr bwMode="auto">
            <a:xfrm>
              <a:off x="5290" y="2336"/>
              <a:ext cx="130" cy="0"/>
            </a:xfrm>
            <a:prstGeom prst="line">
              <a:avLst/>
            </a:prstGeom>
            <a:noFill/>
            <a:ln w="19050">
              <a:solidFill>
                <a:srgbClr val="00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57" name="Line 49"/>
            <p:cNvSpPr>
              <a:spLocks noChangeAspect="1" noChangeShapeType="1"/>
            </p:cNvSpPr>
            <p:nvPr/>
          </p:nvSpPr>
          <p:spPr bwMode="auto">
            <a:xfrm>
              <a:off x="5355" y="2340"/>
              <a:ext cx="1" cy="162"/>
            </a:xfrm>
            <a:prstGeom prst="line">
              <a:avLst/>
            </a:prstGeom>
            <a:noFill/>
            <a:ln w="19050">
              <a:solidFill>
                <a:srgbClr val="00FFFF"/>
              </a:solidFill>
              <a:round/>
              <a:headEnd type="triangle" w="med" len="lg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58" name="Line 50"/>
            <p:cNvSpPr>
              <a:spLocks noChangeAspect="1" noChangeShapeType="1"/>
            </p:cNvSpPr>
            <p:nvPr/>
          </p:nvSpPr>
          <p:spPr bwMode="auto">
            <a:xfrm flipV="1">
              <a:off x="5355" y="2684"/>
              <a:ext cx="1" cy="158"/>
            </a:xfrm>
            <a:prstGeom prst="line">
              <a:avLst/>
            </a:prstGeom>
            <a:noFill/>
            <a:ln w="19050">
              <a:solidFill>
                <a:srgbClr val="00FFFF"/>
              </a:solidFill>
              <a:round/>
              <a:headEnd type="triangle" w="med" len="lg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59" name="Line 51"/>
            <p:cNvSpPr>
              <a:spLocks noChangeAspect="1" noChangeShapeType="1"/>
            </p:cNvSpPr>
            <p:nvPr/>
          </p:nvSpPr>
          <p:spPr bwMode="auto">
            <a:xfrm>
              <a:off x="4745" y="1411"/>
              <a:ext cx="592" cy="1"/>
            </a:xfrm>
            <a:prstGeom prst="line">
              <a:avLst/>
            </a:prstGeom>
            <a:noFill/>
            <a:ln w="28575">
              <a:solidFill>
                <a:srgbClr val="00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60" name="Line 52"/>
            <p:cNvSpPr>
              <a:spLocks noChangeAspect="1" noChangeShapeType="1"/>
            </p:cNvSpPr>
            <p:nvPr/>
          </p:nvSpPr>
          <p:spPr bwMode="auto">
            <a:xfrm flipH="1" flipV="1">
              <a:off x="4791" y="1365"/>
              <a:ext cx="18" cy="46"/>
            </a:xfrm>
            <a:prstGeom prst="line">
              <a:avLst/>
            </a:prstGeom>
            <a:noFill/>
            <a:ln w="19050">
              <a:solidFill>
                <a:srgbClr val="00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61" name="Line 53"/>
            <p:cNvSpPr>
              <a:spLocks noChangeAspect="1" noChangeShapeType="1"/>
            </p:cNvSpPr>
            <p:nvPr/>
          </p:nvSpPr>
          <p:spPr bwMode="auto">
            <a:xfrm flipH="1" flipV="1">
              <a:off x="4828" y="1365"/>
              <a:ext cx="18" cy="46"/>
            </a:xfrm>
            <a:prstGeom prst="line">
              <a:avLst/>
            </a:prstGeom>
            <a:noFill/>
            <a:ln w="19050">
              <a:solidFill>
                <a:srgbClr val="00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62" name="Line 54"/>
            <p:cNvSpPr>
              <a:spLocks noChangeAspect="1" noChangeShapeType="1"/>
            </p:cNvSpPr>
            <p:nvPr/>
          </p:nvSpPr>
          <p:spPr bwMode="auto">
            <a:xfrm flipH="1" flipV="1">
              <a:off x="4864" y="1365"/>
              <a:ext cx="19" cy="46"/>
            </a:xfrm>
            <a:prstGeom prst="line">
              <a:avLst/>
            </a:prstGeom>
            <a:noFill/>
            <a:ln w="19050">
              <a:solidFill>
                <a:srgbClr val="00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63" name="Line 55"/>
            <p:cNvSpPr>
              <a:spLocks noChangeAspect="1" noChangeShapeType="1"/>
            </p:cNvSpPr>
            <p:nvPr/>
          </p:nvSpPr>
          <p:spPr bwMode="auto">
            <a:xfrm flipH="1" flipV="1">
              <a:off x="4809" y="1365"/>
              <a:ext cx="19" cy="46"/>
            </a:xfrm>
            <a:prstGeom prst="line">
              <a:avLst/>
            </a:prstGeom>
            <a:noFill/>
            <a:ln w="19050">
              <a:solidFill>
                <a:srgbClr val="00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64" name="Line 56"/>
            <p:cNvSpPr>
              <a:spLocks noChangeAspect="1" noChangeShapeType="1"/>
            </p:cNvSpPr>
            <p:nvPr/>
          </p:nvSpPr>
          <p:spPr bwMode="auto">
            <a:xfrm flipH="1" flipV="1">
              <a:off x="4846" y="1365"/>
              <a:ext cx="18" cy="46"/>
            </a:xfrm>
            <a:prstGeom prst="line">
              <a:avLst/>
            </a:prstGeom>
            <a:noFill/>
            <a:ln w="19050">
              <a:solidFill>
                <a:srgbClr val="00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65" name="Line 57"/>
            <p:cNvSpPr>
              <a:spLocks noChangeAspect="1" noChangeShapeType="1"/>
            </p:cNvSpPr>
            <p:nvPr/>
          </p:nvSpPr>
          <p:spPr bwMode="auto">
            <a:xfrm flipH="1" flipV="1">
              <a:off x="4883" y="1367"/>
              <a:ext cx="18" cy="46"/>
            </a:xfrm>
            <a:prstGeom prst="line">
              <a:avLst/>
            </a:prstGeom>
            <a:noFill/>
            <a:ln w="19050">
              <a:solidFill>
                <a:srgbClr val="00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66" name="Line 58"/>
            <p:cNvSpPr>
              <a:spLocks noChangeAspect="1" noChangeShapeType="1"/>
            </p:cNvSpPr>
            <p:nvPr/>
          </p:nvSpPr>
          <p:spPr bwMode="auto">
            <a:xfrm flipH="1" flipV="1">
              <a:off x="4772" y="1365"/>
              <a:ext cx="19" cy="46"/>
            </a:xfrm>
            <a:prstGeom prst="line">
              <a:avLst/>
            </a:prstGeom>
            <a:noFill/>
            <a:ln w="19050">
              <a:solidFill>
                <a:srgbClr val="00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67" name="Line 59"/>
            <p:cNvSpPr>
              <a:spLocks noChangeAspect="1" noChangeShapeType="1"/>
            </p:cNvSpPr>
            <p:nvPr/>
          </p:nvSpPr>
          <p:spPr bwMode="auto">
            <a:xfrm flipH="1" flipV="1">
              <a:off x="5033" y="1365"/>
              <a:ext cx="19" cy="46"/>
            </a:xfrm>
            <a:prstGeom prst="line">
              <a:avLst/>
            </a:prstGeom>
            <a:noFill/>
            <a:ln w="19050">
              <a:solidFill>
                <a:srgbClr val="00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68" name="Line 60"/>
            <p:cNvSpPr>
              <a:spLocks noChangeAspect="1" noChangeShapeType="1"/>
            </p:cNvSpPr>
            <p:nvPr/>
          </p:nvSpPr>
          <p:spPr bwMode="auto">
            <a:xfrm flipH="1" flipV="1">
              <a:off x="5071" y="1365"/>
              <a:ext cx="18" cy="46"/>
            </a:xfrm>
            <a:prstGeom prst="line">
              <a:avLst/>
            </a:prstGeom>
            <a:noFill/>
            <a:ln w="19050">
              <a:solidFill>
                <a:srgbClr val="00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69" name="Line 61"/>
            <p:cNvSpPr>
              <a:spLocks noChangeAspect="1" noChangeShapeType="1"/>
            </p:cNvSpPr>
            <p:nvPr/>
          </p:nvSpPr>
          <p:spPr bwMode="auto">
            <a:xfrm flipH="1" flipV="1">
              <a:off x="5108" y="1365"/>
              <a:ext cx="18" cy="46"/>
            </a:xfrm>
            <a:prstGeom prst="line">
              <a:avLst/>
            </a:prstGeom>
            <a:noFill/>
            <a:ln w="19050">
              <a:solidFill>
                <a:srgbClr val="00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70" name="Line 62"/>
            <p:cNvSpPr>
              <a:spLocks noChangeAspect="1" noChangeShapeType="1"/>
            </p:cNvSpPr>
            <p:nvPr/>
          </p:nvSpPr>
          <p:spPr bwMode="auto">
            <a:xfrm rot="602172" flipH="1" flipV="1">
              <a:off x="4916" y="1365"/>
              <a:ext cx="28" cy="46"/>
            </a:xfrm>
            <a:prstGeom prst="line">
              <a:avLst/>
            </a:prstGeom>
            <a:noFill/>
            <a:ln w="19050">
              <a:solidFill>
                <a:srgbClr val="00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71" name="Line 63"/>
            <p:cNvSpPr>
              <a:spLocks noChangeAspect="1" noChangeShapeType="1"/>
            </p:cNvSpPr>
            <p:nvPr/>
          </p:nvSpPr>
          <p:spPr bwMode="auto">
            <a:xfrm rot="602172" flipH="1" flipV="1">
              <a:off x="4954" y="1365"/>
              <a:ext cx="28" cy="46"/>
            </a:xfrm>
            <a:prstGeom prst="line">
              <a:avLst/>
            </a:prstGeom>
            <a:noFill/>
            <a:ln w="19050">
              <a:solidFill>
                <a:srgbClr val="00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72" name="Line 64"/>
            <p:cNvSpPr>
              <a:spLocks noChangeAspect="1" noChangeShapeType="1"/>
            </p:cNvSpPr>
            <p:nvPr/>
          </p:nvSpPr>
          <p:spPr bwMode="auto">
            <a:xfrm flipH="1" flipV="1">
              <a:off x="4997" y="1365"/>
              <a:ext cx="18" cy="46"/>
            </a:xfrm>
            <a:prstGeom prst="line">
              <a:avLst/>
            </a:prstGeom>
            <a:noFill/>
            <a:ln w="19050">
              <a:solidFill>
                <a:srgbClr val="00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73" name="Line 65"/>
            <p:cNvSpPr>
              <a:spLocks noChangeAspect="1" noChangeShapeType="1"/>
            </p:cNvSpPr>
            <p:nvPr/>
          </p:nvSpPr>
          <p:spPr bwMode="auto">
            <a:xfrm flipH="1" flipV="1">
              <a:off x="5015" y="1365"/>
              <a:ext cx="18" cy="46"/>
            </a:xfrm>
            <a:prstGeom prst="line">
              <a:avLst/>
            </a:prstGeom>
            <a:noFill/>
            <a:ln w="19050">
              <a:solidFill>
                <a:srgbClr val="00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74" name="Line 66"/>
            <p:cNvSpPr>
              <a:spLocks noChangeAspect="1" noChangeShapeType="1"/>
            </p:cNvSpPr>
            <p:nvPr/>
          </p:nvSpPr>
          <p:spPr bwMode="auto">
            <a:xfrm flipH="1" flipV="1">
              <a:off x="5052" y="1365"/>
              <a:ext cx="19" cy="46"/>
            </a:xfrm>
            <a:prstGeom prst="line">
              <a:avLst/>
            </a:prstGeom>
            <a:noFill/>
            <a:ln w="19050">
              <a:solidFill>
                <a:srgbClr val="00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75" name="Line 67"/>
            <p:cNvSpPr>
              <a:spLocks noChangeAspect="1" noChangeShapeType="1"/>
            </p:cNvSpPr>
            <p:nvPr/>
          </p:nvSpPr>
          <p:spPr bwMode="auto">
            <a:xfrm flipH="1" flipV="1">
              <a:off x="5089" y="1365"/>
              <a:ext cx="19" cy="46"/>
            </a:xfrm>
            <a:prstGeom prst="line">
              <a:avLst/>
            </a:prstGeom>
            <a:noFill/>
            <a:ln w="19050">
              <a:solidFill>
                <a:srgbClr val="00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76" name="Line 68"/>
            <p:cNvSpPr>
              <a:spLocks noChangeAspect="1" noChangeShapeType="1"/>
            </p:cNvSpPr>
            <p:nvPr/>
          </p:nvSpPr>
          <p:spPr bwMode="auto">
            <a:xfrm rot="602172" flipH="1" flipV="1">
              <a:off x="4896" y="1365"/>
              <a:ext cx="28" cy="46"/>
            </a:xfrm>
            <a:prstGeom prst="line">
              <a:avLst/>
            </a:prstGeom>
            <a:noFill/>
            <a:ln w="19050">
              <a:solidFill>
                <a:srgbClr val="00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77" name="Line 69"/>
            <p:cNvSpPr>
              <a:spLocks noChangeAspect="1" noChangeShapeType="1"/>
            </p:cNvSpPr>
            <p:nvPr/>
          </p:nvSpPr>
          <p:spPr bwMode="auto">
            <a:xfrm rot="602172" flipH="1" flipV="1">
              <a:off x="4935" y="1365"/>
              <a:ext cx="28" cy="46"/>
            </a:xfrm>
            <a:prstGeom prst="line">
              <a:avLst/>
            </a:prstGeom>
            <a:noFill/>
            <a:ln w="19050">
              <a:solidFill>
                <a:srgbClr val="00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78" name="Line 70"/>
            <p:cNvSpPr>
              <a:spLocks noChangeAspect="1" noChangeShapeType="1"/>
            </p:cNvSpPr>
            <p:nvPr/>
          </p:nvSpPr>
          <p:spPr bwMode="auto">
            <a:xfrm flipH="1" flipV="1">
              <a:off x="4978" y="1365"/>
              <a:ext cx="19" cy="46"/>
            </a:xfrm>
            <a:prstGeom prst="line">
              <a:avLst/>
            </a:prstGeom>
            <a:noFill/>
            <a:ln w="19050">
              <a:solidFill>
                <a:srgbClr val="00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79" name="Line 71"/>
            <p:cNvSpPr>
              <a:spLocks noChangeAspect="1" noChangeShapeType="1"/>
            </p:cNvSpPr>
            <p:nvPr/>
          </p:nvSpPr>
          <p:spPr bwMode="auto">
            <a:xfrm rot="533585" flipH="1" flipV="1">
              <a:off x="5180" y="1365"/>
              <a:ext cx="28" cy="46"/>
            </a:xfrm>
            <a:prstGeom prst="line">
              <a:avLst/>
            </a:prstGeom>
            <a:noFill/>
            <a:ln w="19050">
              <a:solidFill>
                <a:srgbClr val="00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80" name="Line 72"/>
            <p:cNvSpPr>
              <a:spLocks noChangeAspect="1" noChangeShapeType="1"/>
            </p:cNvSpPr>
            <p:nvPr/>
          </p:nvSpPr>
          <p:spPr bwMode="auto">
            <a:xfrm rot="533585" flipH="1" flipV="1">
              <a:off x="5198" y="1365"/>
              <a:ext cx="28" cy="46"/>
            </a:xfrm>
            <a:prstGeom prst="line">
              <a:avLst/>
            </a:prstGeom>
            <a:noFill/>
            <a:ln w="19050">
              <a:solidFill>
                <a:srgbClr val="00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81" name="Line 73"/>
            <p:cNvSpPr>
              <a:spLocks noChangeAspect="1" noChangeShapeType="1"/>
            </p:cNvSpPr>
            <p:nvPr/>
          </p:nvSpPr>
          <p:spPr bwMode="auto">
            <a:xfrm flipH="1" flipV="1">
              <a:off x="5222" y="1365"/>
              <a:ext cx="19" cy="46"/>
            </a:xfrm>
            <a:prstGeom prst="line">
              <a:avLst/>
            </a:prstGeom>
            <a:noFill/>
            <a:ln w="19050">
              <a:solidFill>
                <a:srgbClr val="00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82" name="Line 74"/>
            <p:cNvSpPr>
              <a:spLocks noChangeAspect="1" noChangeShapeType="1"/>
            </p:cNvSpPr>
            <p:nvPr/>
          </p:nvSpPr>
          <p:spPr bwMode="auto">
            <a:xfrm flipH="1" flipV="1">
              <a:off x="5126" y="1365"/>
              <a:ext cx="18" cy="46"/>
            </a:xfrm>
            <a:prstGeom prst="line">
              <a:avLst/>
            </a:prstGeom>
            <a:noFill/>
            <a:ln w="19050">
              <a:solidFill>
                <a:srgbClr val="00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83" name="Line 75"/>
            <p:cNvSpPr>
              <a:spLocks noChangeAspect="1" noChangeShapeType="1"/>
            </p:cNvSpPr>
            <p:nvPr/>
          </p:nvSpPr>
          <p:spPr bwMode="auto">
            <a:xfrm flipH="1" flipV="1">
              <a:off x="5144" y="1365"/>
              <a:ext cx="19" cy="46"/>
            </a:xfrm>
            <a:prstGeom prst="line">
              <a:avLst/>
            </a:prstGeom>
            <a:noFill/>
            <a:ln w="19050">
              <a:solidFill>
                <a:srgbClr val="00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84" name="Line 76"/>
            <p:cNvSpPr>
              <a:spLocks noChangeAspect="1" noChangeShapeType="1"/>
            </p:cNvSpPr>
            <p:nvPr/>
          </p:nvSpPr>
          <p:spPr bwMode="auto">
            <a:xfrm rot="533585" flipH="1" flipV="1">
              <a:off x="5160" y="1365"/>
              <a:ext cx="28" cy="46"/>
            </a:xfrm>
            <a:prstGeom prst="line">
              <a:avLst/>
            </a:prstGeom>
            <a:noFill/>
            <a:ln w="19050">
              <a:solidFill>
                <a:srgbClr val="00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85" name="Line 77"/>
            <p:cNvSpPr>
              <a:spLocks noChangeAspect="1" noChangeShapeType="1"/>
            </p:cNvSpPr>
            <p:nvPr/>
          </p:nvSpPr>
          <p:spPr bwMode="auto">
            <a:xfrm flipH="1" flipV="1">
              <a:off x="5260" y="1365"/>
              <a:ext cx="18" cy="46"/>
            </a:xfrm>
            <a:prstGeom prst="line">
              <a:avLst/>
            </a:prstGeom>
            <a:noFill/>
            <a:ln w="19050">
              <a:solidFill>
                <a:srgbClr val="00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86" name="Line 78"/>
            <p:cNvSpPr>
              <a:spLocks noChangeAspect="1" noChangeShapeType="1"/>
            </p:cNvSpPr>
            <p:nvPr/>
          </p:nvSpPr>
          <p:spPr bwMode="auto">
            <a:xfrm flipH="1" flipV="1">
              <a:off x="5278" y="1365"/>
              <a:ext cx="19" cy="46"/>
            </a:xfrm>
            <a:prstGeom prst="line">
              <a:avLst/>
            </a:prstGeom>
            <a:noFill/>
            <a:ln w="19050">
              <a:solidFill>
                <a:srgbClr val="00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87" name="Line 79"/>
            <p:cNvSpPr>
              <a:spLocks noChangeAspect="1" noChangeShapeType="1"/>
            </p:cNvSpPr>
            <p:nvPr/>
          </p:nvSpPr>
          <p:spPr bwMode="auto">
            <a:xfrm flipH="1" flipV="1">
              <a:off x="5241" y="1365"/>
              <a:ext cx="19" cy="46"/>
            </a:xfrm>
            <a:prstGeom prst="line">
              <a:avLst/>
            </a:prstGeom>
            <a:noFill/>
            <a:ln w="19050">
              <a:solidFill>
                <a:srgbClr val="00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88" name="Freeform 80"/>
            <p:cNvSpPr>
              <a:spLocks noChangeAspect="1"/>
            </p:cNvSpPr>
            <p:nvPr/>
          </p:nvSpPr>
          <p:spPr bwMode="auto">
            <a:xfrm>
              <a:off x="5040" y="1948"/>
              <a:ext cx="65" cy="36"/>
            </a:xfrm>
            <a:custGeom>
              <a:avLst/>
              <a:gdLst>
                <a:gd name="T0" fmla="*/ 0 w 7"/>
                <a:gd name="T1" fmla="*/ 2147483646 h 4"/>
                <a:gd name="T2" fmla="*/ 2147483646 w 7"/>
                <a:gd name="T3" fmla="*/ 0 h 4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7" h="4">
                  <a:moveTo>
                    <a:pt x="0" y="4"/>
                  </a:moveTo>
                  <a:cubicBezTo>
                    <a:pt x="3" y="4"/>
                    <a:pt x="7" y="3"/>
                    <a:pt x="7" y="0"/>
                  </a:cubicBezTo>
                </a:path>
              </a:pathLst>
            </a:custGeom>
            <a:noFill/>
            <a:ln w="28575" cap="rnd" cmpd="sng">
              <a:solidFill>
                <a:srgbClr val="00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89" name="Freeform 81"/>
            <p:cNvSpPr>
              <a:spLocks noChangeAspect="1"/>
            </p:cNvSpPr>
            <p:nvPr/>
          </p:nvSpPr>
          <p:spPr bwMode="auto">
            <a:xfrm>
              <a:off x="4975" y="1782"/>
              <a:ext cx="130" cy="46"/>
            </a:xfrm>
            <a:custGeom>
              <a:avLst/>
              <a:gdLst>
                <a:gd name="T0" fmla="*/ 2147483646 w 14"/>
                <a:gd name="T1" fmla="*/ 2147483646 h 5"/>
                <a:gd name="T2" fmla="*/ 0 w 14"/>
                <a:gd name="T3" fmla="*/ 2147483646 h 5"/>
                <a:gd name="T4" fmla="*/ 2147483646 w 14"/>
                <a:gd name="T5" fmla="*/ 0 h 5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4" h="5">
                  <a:moveTo>
                    <a:pt x="14" y="5"/>
                  </a:moveTo>
                  <a:cubicBezTo>
                    <a:pt x="14" y="0"/>
                    <a:pt x="0" y="0"/>
                    <a:pt x="0" y="2"/>
                  </a:cubicBezTo>
                  <a:cubicBezTo>
                    <a:pt x="0" y="5"/>
                    <a:pt x="14" y="5"/>
                    <a:pt x="14" y="0"/>
                  </a:cubicBezTo>
                </a:path>
              </a:pathLst>
            </a:custGeom>
            <a:noFill/>
            <a:ln w="28575" cap="rnd" cmpd="sng">
              <a:solidFill>
                <a:srgbClr val="00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90" name="Freeform 82"/>
            <p:cNvSpPr>
              <a:spLocks noChangeAspect="1"/>
            </p:cNvSpPr>
            <p:nvPr/>
          </p:nvSpPr>
          <p:spPr bwMode="auto">
            <a:xfrm>
              <a:off x="4975" y="1735"/>
              <a:ext cx="130" cy="47"/>
            </a:xfrm>
            <a:custGeom>
              <a:avLst/>
              <a:gdLst>
                <a:gd name="T0" fmla="*/ 2147483646 w 14"/>
                <a:gd name="T1" fmla="*/ 2147483646 h 5"/>
                <a:gd name="T2" fmla="*/ 0 w 14"/>
                <a:gd name="T3" fmla="*/ 2147483646 h 5"/>
                <a:gd name="T4" fmla="*/ 2147483646 w 14"/>
                <a:gd name="T5" fmla="*/ 0 h 5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4" h="5">
                  <a:moveTo>
                    <a:pt x="14" y="5"/>
                  </a:moveTo>
                  <a:cubicBezTo>
                    <a:pt x="14" y="0"/>
                    <a:pt x="0" y="0"/>
                    <a:pt x="0" y="3"/>
                  </a:cubicBezTo>
                  <a:cubicBezTo>
                    <a:pt x="0" y="5"/>
                    <a:pt x="14" y="5"/>
                    <a:pt x="14" y="0"/>
                  </a:cubicBezTo>
                </a:path>
              </a:pathLst>
            </a:custGeom>
            <a:noFill/>
            <a:ln w="28575" cap="rnd" cmpd="sng">
              <a:solidFill>
                <a:srgbClr val="00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91" name="Freeform 83"/>
            <p:cNvSpPr>
              <a:spLocks noChangeAspect="1"/>
            </p:cNvSpPr>
            <p:nvPr/>
          </p:nvSpPr>
          <p:spPr bwMode="auto">
            <a:xfrm>
              <a:off x="4975" y="1698"/>
              <a:ext cx="130" cy="46"/>
            </a:xfrm>
            <a:custGeom>
              <a:avLst/>
              <a:gdLst>
                <a:gd name="T0" fmla="*/ 2147483646 w 14"/>
                <a:gd name="T1" fmla="*/ 2147483646 h 5"/>
                <a:gd name="T2" fmla="*/ 0 w 14"/>
                <a:gd name="T3" fmla="*/ 2147483646 h 5"/>
                <a:gd name="T4" fmla="*/ 2147483646 w 14"/>
                <a:gd name="T5" fmla="*/ 0 h 5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4" h="5">
                  <a:moveTo>
                    <a:pt x="14" y="4"/>
                  </a:moveTo>
                  <a:cubicBezTo>
                    <a:pt x="14" y="0"/>
                    <a:pt x="0" y="0"/>
                    <a:pt x="0" y="2"/>
                  </a:cubicBezTo>
                  <a:cubicBezTo>
                    <a:pt x="0" y="5"/>
                    <a:pt x="14" y="5"/>
                    <a:pt x="14" y="0"/>
                  </a:cubicBezTo>
                </a:path>
              </a:pathLst>
            </a:custGeom>
            <a:noFill/>
            <a:ln w="28575" cap="rnd" cmpd="sng">
              <a:solidFill>
                <a:srgbClr val="00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92" name="Freeform 84"/>
            <p:cNvSpPr>
              <a:spLocks noChangeAspect="1"/>
            </p:cNvSpPr>
            <p:nvPr/>
          </p:nvSpPr>
          <p:spPr bwMode="auto">
            <a:xfrm>
              <a:off x="4975" y="1651"/>
              <a:ext cx="130" cy="47"/>
            </a:xfrm>
            <a:custGeom>
              <a:avLst/>
              <a:gdLst>
                <a:gd name="T0" fmla="*/ 2147483646 w 14"/>
                <a:gd name="T1" fmla="*/ 2147483646 h 5"/>
                <a:gd name="T2" fmla="*/ 0 w 14"/>
                <a:gd name="T3" fmla="*/ 2147483646 h 5"/>
                <a:gd name="T4" fmla="*/ 2147483646 w 14"/>
                <a:gd name="T5" fmla="*/ 0 h 5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4" h="5">
                  <a:moveTo>
                    <a:pt x="14" y="5"/>
                  </a:moveTo>
                  <a:cubicBezTo>
                    <a:pt x="14" y="0"/>
                    <a:pt x="0" y="0"/>
                    <a:pt x="0" y="3"/>
                  </a:cubicBezTo>
                  <a:cubicBezTo>
                    <a:pt x="0" y="5"/>
                    <a:pt x="14" y="5"/>
                    <a:pt x="14" y="0"/>
                  </a:cubicBezTo>
                </a:path>
              </a:pathLst>
            </a:custGeom>
            <a:noFill/>
            <a:ln w="28575" cap="rnd" cmpd="sng">
              <a:solidFill>
                <a:srgbClr val="00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93" name="Freeform 85"/>
            <p:cNvSpPr>
              <a:spLocks noChangeAspect="1"/>
            </p:cNvSpPr>
            <p:nvPr/>
          </p:nvSpPr>
          <p:spPr bwMode="auto">
            <a:xfrm>
              <a:off x="4975" y="1605"/>
              <a:ext cx="130" cy="46"/>
            </a:xfrm>
            <a:custGeom>
              <a:avLst/>
              <a:gdLst>
                <a:gd name="T0" fmla="*/ 2147483646 w 14"/>
                <a:gd name="T1" fmla="*/ 2147483646 h 5"/>
                <a:gd name="T2" fmla="*/ 0 w 14"/>
                <a:gd name="T3" fmla="*/ 2147483646 h 5"/>
                <a:gd name="T4" fmla="*/ 2147483646 w 14"/>
                <a:gd name="T5" fmla="*/ 2147483646 h 5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4" h="5">
                  <a:moveTo>
                    <a:pt x="14" y="5"/>
                  </a:moveTo>
                  <a:cubicBezTo>
                    <a:pt x="14" y="0"/>
                    <a:pt x="0" y="1"/>
                    <a:pt x="0" y="3"/>
                  </a:cubicBezTo>
                  <a:cubicBezTo>
                    <a:pt x="0" y="5"/>
                    <a:pt x="14" y="5"/>
                    <a:pt x="14" y="1"/>
                  </a:cubicBezTo>
                </a:path>
              </a:pathLst>
            </a:custGeom>
            <a:noFill/>
            <a:ln w="28575" cap="rnd" cmpd="sng">
              <a:solidFill>
                <a:srgbClr val="00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94" name="Freeform 86"/>
            <p:cNvSpPr>
              <a:spLocks noChangeAspect="1"/>
            </p:cNvSpPr>
            <p:nvPr/>
          </p:nvSpPr>
          <p:spPr bwMode="auto">
            <a:xfrm>
              <a:off x="4975" y="1568"/>
              <a:ext cx="130" cy="47"/>
            </a:xfrm>
            <a:custGeom>
              <a:avLst/>
              <a:gdLst>
                <a:gd name="T0" fmla="*/ 2147483646 w 14"/>
                <a:gd name="T1" fmla="*/ 2147483646 h 5"/>
                <a:gd name="T2" fmla="*/ 0 w 14"/>
                <a:gd name="T3" fmla="*/ 2147483646 h 5"/>
                <a:gd name="T4" fmla="*/ 2147483646 w 14"/>
                <a:gd name="T5" fmla="*/ 0 h 5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4" h="5">
                  <a:moveTo>
                    <a:pt x="14" y="5"/>
                  </a:moveTo>
                  <a:cubicBezTo>
                    <a:pt x="14" y="0"/>
                    <a:pt x="0" y="0"/>
                    <a:pt x="0" y="2"/>
                  </a:cubicBezTo>
                  <a:cubicBezTo>
                    <a:pt x="0" y="5"/>
                    <a:pt x="14" y="5"/>
                    <a:pt x="14" y="0"/>
                  </a:cubicBezTo>
                </a:path>
              </a:pathLst>
            </a:custGeom>
            <a:noFill/>
            <a:ln w="28575" cap="rnd" cmpd="sng">
              <a:solidFill>
                <a:srgbClr val="00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95" name="Freeform 87"/>
            <p:cNvSpPr>
              <a:spLocks noChangeAspect="1"/>
            </p:cNvSpPr>
            <p:nvPr/>
          </p:nvSpPr>
          <p:spPr bwMode="auto">
            <a:xfrm>
              <a:off x="4975" y="1522"/>
              <a:ext cx="130" cy="46"/>
            </a:xfrm>
            <a:custGeom>
              <a:avLst/>
              <a:gdLst>
                <a:gd name="T0" fmla="*/ 2147483646 w 14"/>
                <a:gd name="T1" fmla="*/ 2147483646 h 5"/>
                <a:gd name="T2" fmla="*/ 0 w 14"/>
                <a:gd name="T3" fmla="*/ 2147483646 h 5"/>
                <a:gd name="T4" fmla="*/ 2147483646 w 14"/>
                <a:gd name="T5" fmla="*/ 0 h 5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4" h="5">
                  <a:moveTo>
                    <a:pt x="14" y="5"/>
                  </a:moveTo>
                  <a:cubicBezTo>
                    <a:pt x="14" y="0"/>
                    <a:pt x="0" y="0"/>
                    <a:pt x="0" y="3"/>
                  </a:cubicBezTo>
                  <a:cubicBezTo>
                    <a:pt x="0" y="5"/>
                    <a:pt x="14" y="5"/>
                    <a:pt x="14" y="0"/>
                  </a:cubicBezTo>
                </a:path>
              </a:pathLst>
            </a:custGeom>
            <a:noFill/>
            <a:ln w="28575" cap="rnd" cmpd="sng">
              <a:solidFill>
                <a:srgbClr val="00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96" name="Freeform 88"/>
            <p:cNvSpPr>
              <a:spLocks noChangeAspect="1"/>
            </p:cNvSpPr>
            <p:nvPr/>
          </p:nvSpPr>
          <p:spPr bwMode="auto">
            <a:xfrm>
              <a:off x="5040" y="1485"/>
              <a:ext cx="65" cy="37"/>
            </a:xfrm>
            <a:custGeom>
              <a:avLst/>
              <a:gdLst>
                <a:gd name="T0" fmla="*/ 2147483646 w 7"/>
                <a:gd name="T1" fmla="*/ 2147483646 h 4"/>
                <a:gd name="T2" fmla="*/ 0 w 7"/>
                <a:gd name="T3" fmla="*/ 0 h 4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7" h="4">
                  <a:moveTo>
                    <a:pt x="7" y="4"/>
                  </a:moveTo>
                  <a:cubicBezTo>
                    <a:pt x="7" y="2"/>
                    <a:pt x="3" y="0"/>
                    <a:pt x="0" y="0"/>
                  </a:cubicBezTo>
                </a:path>
              </a:pathLst>
            </a:custGeom>
            <a:noFill/>
            <a:ln w="28575" cap="rnd" cmpd="sng">
              <a:solidFill>
                <a:srgbClr val="00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97" name="Line 89"/>
            <p:cNvSpPr>
              <a:spLocks noChangeAspect="1" noChangeShapeType="1"/>
            </p:cNvSpPr>
            <p:nvPr/>
          </p:nvSpPr>
          <p:spPr bwMode="auto">
            <a:xfrm flipV="1">
              <a:off x="5040" y="1411"/>
              <a:ext cx="1" cy="74"/>
            </a:xfrm>
            <a:prstGeom prst="line">
              <a:avLst/>
            </a:prstGeom>
            <a:noFill/>
            <a:ln w="19050">
              <a:solidFill>
                <a:srgbClr val="00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98" name="Line 90"/>
            <p:cNvSpPr>
              <a:spLocks noChangeAspect="1" noChangeShapeType="1"/>
            </p:cNvSpPr>
            <p:nvPr/>
          </p:nvSpPr>
          <p:spPr bwMode="auto">
            <a:xfrm flipV="1">
              <a:off x="5040" y="1984"/>
              <a:ext cx="1" cy="74"/>
            </a:xfrm>
            <a:prstGeom prst="line">
              <a:avLst/>
            </a:prstGeom>
            <a:noFill/>
            <a:ln w="28575">
              <a:solidFill>
                <a:srgbClr val="00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99" name="Freeform 91"/>
            <p:cNvSpPr>
              <a:spLocks noChangeAspect="1"/>
            </p:cNvSpPr>
            <p:nvPr/>
          </p:nvSpPr>
          <p:spPr bwMode="auto">
            <a:xfrm>
              <a:off x="4975" y="1910"/>
              <a:ext cx="130" cy="46"/>
            </a:xfrm>
            <a:custGeom>
              <a:avLst/>
              <a:gdLst>
                <a:gd name="T0" fmla="*/ 2147483646 w 14"/>
                <a:gd name="T1" fmla="*/ 2147483646 h 5"/>
                <a:gd name="T2" fmla="*/ 0 w 14"/>
                <a:gd name="T3" fmla="*/ 2147483646 h 5"/>
                <a:gd name="T4" fmla="*/ 2147483646 w 14"/>
                <a:gd name="T5" fmla="*/ 0 h 5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4" h="5">
                  <a:moveTo>
                    <a:pt x="14" y="5"/>
                  </a:moveTo>
                  <a:cubicBezTo>
                    <a:pt x="14" y="0"/>
                    <a:pt x="0" y="0"/>
                    <a:pt x="0" y="2"/>
                  </a:cubicBezTo>
                  <a:cubicBezTo>
                    <a:pt x="0" y="5"/>
                    <a:pt x="14" y="5"/>
                    <a:pt x="14" y="0"/>
                  </a:cubicBezTo>
                </a:path>
              </a:pathLst>
            </a:custGeom>
            <a:noFill/>
            <a:ln w="28575" cap="rnd" cmpd="sng">
              <a:solidFill>
                <a:srgbClr val="00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300" name="Freeform 92"/>
            <p:cNvSpPr>
              <a:spLocks noChangeAspect="1"/>
            </p:cNvSpPr>
            <p:nvPr/>
          </p:nvSpPr>
          <p:spPr bwMode="auto">
            <a:xfrm>
              <a:off x="4975" y="1864"/>
              <a:ext cx="130" cy="46"/>
            </a:xfrm>
            <a:custGeom>
              <a:avLst/>
              <a:gdLst>
                <a:gd name="T0" fmla="*/ 2147483646 w 14"/>
                <a:gd name="T1" fmla="*/ 2147483646 h 5"/>
                <a:gd name="T2" fmla="*/ 0 w 14"/>
                <a:gd name="T3" fmla="*/ 2147483646 h 5"/>
                <a:gd name="T4" fmla="*/ 2147483646 w 14"/>
                <a:gd name="T5" fmla="*/ 0 h 5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4" h="5">
                  <a:moveTo>
                    <a:pt x="14" y="5"/>
                  </a:moveTo>
                  <a:cubicBezTo>
                    <a:pt x="14" y="0"/>
                    <a:pt x="0" y="0"/>
                    <a:pt x="0" y="3"/>
                  </a:cubicBezTo>
                  <a:cubicBezTo>
                    <a:pt x="0" y="5"/>
                    <a:pt x="14" y="5"/>
                    <a:pt x="14" y="0"/>
                  </a:cubicBezTo>
                </a:path>
              </a:pathLst>
            </a:custGeom>
            <a:noFill/>
            <a:ln w="28575" cap="rnd" cmpd="sng">
              <a:solidFill>
                <a:srgbClr val="00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301" name="Freeform 93"/>
            <p:cNvSpPr>
              <a:spLocks noChangeAspect="1"/>
            </p:cNvSpPr>
            <p:nvPr/>
          </p:nvSpPr>
          <p:spPr bwMode="auto">
            <a:xfrm>
              <a:off x="4975" y="1828"/>
              <a:ext cx="130" cy="45"/>
            </a:xfrm>
            <a:custGeom>
              <a:avLst/>
              <a:gdLst>
                <a:gd name="T0" fmla="*/ 2147483646 w 14"/>
                <a:gd name="T1" fmla="*/ 2147483646 h 5"/>
                <a:gd name="T2" fmla="*/ 0 w 14"/>
                <a:gd name="T3" fmla="*/ 2147483646 h 5"/>
                <a:gd name="T4" fmla="*/ 2147483646 w 14"/>
                <a:gd name="T5" fmla="*/ 0 h 5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4" h="5">
                  <a:moveTo>
                    <a:pt x="14" y="4"/>
                  </a:moveTo>
                  <a:cubicBezTo>
                    <a:pt x="14" y="0"/>
                    <a:pt x="0" y="0"/>
                    <a:pt x="0" y="2"/>
                  </a:cubicBezTo>
                  <a:cubicBezTo>
                    <a:pt x="0" y="5"/>
                    <a:pt x="14" y="5"/>
                    <a:pt x="14" y="0"/>
                  </a:cubicBezTo>
                </a:path>
              </a:pathLst>
            </a:custGeom>
            <a:noFill/>
            <a:ln w="28575" cap="rnd" cmpd="sng">
              <a:solidFill>
                <a:srgbClr val="00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302" name="Freeform 94"/>
            <p:cNvSpPr>
              <a:spLocks noChangeAspect="1" noEditPoints="1"/>
            </p:cNvSpPr>
            <p:nvPr/>
          </p:nvSpPr>
          <p:spPr bwMode="auto">
            <a:xfrm>
              <a:off x="4837" y="2292"/>
              <a:ext cx="398" cy="628"/>
            </a:xfrm>
            <a:custGeom>
              <a:avLst/>
              <a:gdLst>
                <a:gd name="T0" fmla="*/ 2147483646 w 43"/>
                <a:gd name="T1" fmla="*/ 2147483646 h 68"/>
                <a:gd name="T2" fmla="*/ 2147483646 w 43"/>
                <a:gd name="T3" fmla="*/ 2147483646 h 68"/>
                <a:gd name="T4" fmla="*/ 2147483646 w 43"/>
                <a:gd name="T5" fmla="*/ 2147483646 h 68"/>
                <a:gd name="T6" fmla="*/ 0 w 43"/>
                <a:gd name="T7" fmla="*/ 2147483646 h 68"/>
                <a:gd name="T8" fmla="*/ 2147483646 w 43"/>
                <a:gd name="T9" fmla="*/ 2147483646 h 68"/>
                <a:gd name="T10" fmla="*/ 0 w 43"/>
                <a:gd name="T11" fmla="*/ 0 h 68"/>
                <a:gd name="T12" fmla="*/ 0 w 43"/>
                <a:gd name="T13" fmla="*/ 2147483646 h 68"/>
                <a:gd name="T14" fmla="*/ 2147483646 w 43"/>
                <a:gd name="T15" fmla="*/ 0 h 68"/>
                <a:gd name="T16" fmla="*/ 2147483646 w 43"/>
                <a:gd name="T17" fmla="*/ 2147483646 h 68"/>
                <a:gd name="T18" fmla="*/ 2147483646 w 43"/>
                <a:gd name="T19" fmla="*/ 2147483646 h 68"/>
                <a:gd name="T20" fmla="*/ 0 w 43"/>
                <a:gd name="T21" fmla="*/ 2147483646 h 6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43" h="68">
                  <a:moveTo>
                    <a:pt x="22" y="52"/>
                  </a:moveTo>
                  <a:cubicBezTo>
                    <a:pt x="33" y="52"/>
                    <a:pt x="43" y="55"/>
                    <a:pt x="43" y="58"/>
                  </a:cubicBezTo>
                  <a:cubicBezTo>
                    <a:pt x="43" y="61"/>
                    <a:pt x="33" y="64"/>
                    <a:pt x="22" y="64"/>
                  </a:cubicBezTo>
                  <a:cubicBezTo>
                    <a:pt x="10" y="64"/>
                    <a:pt x="0" y="61"/>
                    <a:pt x="0" y="58"/>
                  </a:cubicBezTo>
                  <a:cubicBezTo>
                    <a:pt x="0" y="55"/>
                    <a:pt x="10" y="52"/>
                    <a:pt x="22" y="52"/>
                  </a:cubicBezTo>
                  <a:close/>
                  <a:moveTo>
                    <a:pt x="0" y="0"/>
                  </a:moveTo>
                  <a:lnTo>
                    <a:pt x="0" y="60"/>
                  </a:lnTo>
                  <a:moveTo>
                    <a:pt x="43" y="0"/>
                  </a:moveTo>
                  <a:lnTo>
                    <a:pt x="43" y="60"/>
                  </a:lnTo>
                  <a:moveTo>
                    <a:pt x="43" y="60"/>
                  </a:moveTo>
                  <a:cubicBezTo>
                    <a:pt x="42" y="68"/>
                    <a:pt x="0" y="68"/>
                    <a:pt x="0" y="60"/>
                  </a:cubicBezTo>
                </a:path>
              </a:pathLst>
            </a:custGeom>
            <a:noFill/>
            <a:ln w="28575" cmpd="sng">
              <a:solidFill>
                <a:srgbClr val="00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303" name="Line 95"/>
            <p:cNvSpPr>
              <a:spLocks noChangeAspect="1" noChangeShapeType="1"/>
            </p:cNvSpPr>
            <p:nvPr/>
          </p:nvSpPr>
          <p:spPr bwMode="auto">
            <a:xfrm flipH="1">
              <a:off x="4837" y="2058"/>
              <a:ext cx="203" cy="235"/>
            </a:xfrm>
            <a:prstGeom prst="line">
              <a:avLst/>
            </a:prstGeom>
            <a:noFill/>
            <a:ln w="28575">
              <a:solidFill>
                <a:srgbClr val="00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304" name="Line 96"/>
            <p:cNvSpPr>
              <a:spLocks noChangeAspect="1" noChangeShapeType="1"/>
            </p:cNvSpPr>
            <p:nvPr/>
          </p:nvSpPr>
          <p:spPr bwMode="auto">
            <a:xfrm>
              <a:off x="5040" y="2058"/>
              <a:ext cx="195" cy="234"/>
            </a:xfrm>
            <a:prstGeom prst="line">
              <a:avLst/>
            </a:prstGeom>
            <a:noFill/>
            <a:ln w="28575">
              <a:solidFill>
                <a:srgbClr val="00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305" name="Freeform 97"/>
            <p:cNvSpPr>
              <a:spLocks noChangeAspect="1" noEditPoints="1"/>
            </p:cNvSpPr>
            <p:nvPr/>
          </p:nvSpPr>
          <p:spPr bwMode="auto">
            <a:xfrm>
              <a:off x="4837" y="3165"/>
              <a:ext cx="398" cy="240"/>
            </a:xfrm>
            <a:custGeom>
              <a:avLst/>
              <a:gdLst>
                <a:gd name="T0" fmla="*/ 2147483646 w 43"/>
                <a:gd name="T1" fmla="*/ 2147483646 h 26"/>
                <a:gd name="T2" fmla="*/ 2147483646 w 43"/>
                <a:gd name="T3" fmla="*/ 2147483646 h 26"/>
                <a:gd name="T4" fmla="*/ 0 w 43"/>
                <a:gd name="T5" fmla="*/ 2147483646 h 26"/>
                <a:gd name="T6" fmla="*/ 2147483646 w 43"/>
                <a:gd name="T7" fmla="*/ 2147483646 h 26"/>
                <a:gd name="T8" fmla="*/ 0 w 43"/>
                <a:gd name="T9" fmla="*/ 0 h 26"/>
                <a:gd name="T10" fmla="*/ 0 w 43"/>
                <a:gd name="T11" fmla="*/ 2147483646 h 26"/>
                <a:gd name="T12" fmla="*/ 2147483646 w 43"/>
                <a:gd name="T13" fmla="*/ 2147483646 h 26"/>
                <a:gd name="T14" fmla="*/ 2147483646 w 43"/>
                <a:gd name="T15" fmla="*/ 2147483646 h 26"/>
                <a:gd name="T16" fmla="*/ 2147483646 w 43"/>
                <a:gd name="T17" fmla="*/ 2147483646 h 26"/>
                <a:gd name="T18" fmla="*/ 0 w 43"/>
                <a:gd name="T19" fmla="*/ 2147483646 h 2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3" h="26">
                  <a:moveTo>
                    <a:pt x="22" y="10"/>
                  </a:moveTo>
                  <a:cubicBezTo>
                    <a:pt x="33" y="10"/>
                    <a:pt x="43" y="12"/>
                    <a:pt x="43" y="16"/>
                  </a:cubicBezTo>
                  <a:cubicBezTo>
                    <a:pt x="43" y="24"/>
                    <a:pt x="0" y="24"/>
                    <a:pt x="0" y="16"/>
                  </a:cubicBezTo>
                  <a:cubicBezTo>
                    <a:pt x="0" y="12"/>
                    <a:pt x="10" y="10"/>
                    <a:pt x="22" y="10"/>
                  </a:cubicBezTo>
                  <a:close/>
                  <a:moveTo>
                    <a:pt x="0" y="0"/>
                  </a:moveTo>
                  <a:lnTo>
                    <a:pt x="0" y="18"/>
                  </a:lnTo>
                  <a:moveTo>
                    <a:pt x="43" y="2"/>
                  </a:moveTo>
                  <a:lnTo>
                    <a:pt x="43" y="18"/>
                  </a:lnTo>
                  <a:moveTo>
                    <a:pt x="43" y="18"/>
                  </a:moveTo>
                  <a:cubicBezTo>
                    <a:pt x="42" y="26"/>
                    <a:pt x="0" y="25"/>
                    <a:pt x="0" y="18"/>
                  </a:cubicBezTo>
                </a:path>
              </a:pathLst>
            </a:custGeom>
            <a:noFill/>
            <a:ln w="28575" cap="flat" cmpd="sng">
              <a:solidFill>
                <a:srgbClr val="00FFFF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306" name="Oval 98"/>
            <p:cNvSpPr>
              <a:spLocks noChangeAspect="1" noChangeArrowheads="1"/>
            </p:cNvSpPr>
            <p:nvPr/>
          </p:nvSpPr>
          <p:spPr bwMode="auto">
            <a:xfrm>
              <a:off x="5002" y="2288"/>
              <a:ext cx="80" cy="80"/>
            </a:xfrm>
            <a:prstGeom prst="ellipse">
              <a:avLst/>
            </a:prstGeom>
            <a:solidFill>
              <a:srgbClr val="FF0000"/>
            </a:solidFill>
            <a:ln w="9525" algn="ctr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 b="0">
                <a:solidFill>
                  <a:srgbClr val="000000"/>
                </a:solidFill>
              </a:endParaRPr>
            </a:p>
          </p:txBody>
        </p:sp>
        <p:sp>
          <p:nvSpPr>
            <p:cNvPr id="10307" name="Line 99"/>
            <p:cNvSpPr>
              <a:spLocks noChangeAspect="1" noChangeShapeType="1"/>
            </p:cNvSpPr>
            <p:nvPr/>
          </p:nvSpPr>
          <p:spPr bwMode="auto">
            <a:xfrm>
              <a:off x="5290" y="2841"/>
              <a:ext cx="130" cy="1"/>
            </a:xfrm>
            <a:prstGeom prst="line">
              <a:avLst/>
            </a:prstGeom>
            <a:noFill/>
            <a:ln w="19050">
              <a:solidFill>
                <a:srgbClr val="00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10308" name="Object 100"/>
            <p:cNvGraphicFramePr>
              <a:graphicFrameLocks noChangeAspect="1"/>
            </p:cNvGraphicFramePr>
            <p:nvPr/>
          </p:nvGraphicFramePr>
          <p:xfrm>
            <a:off x="5313" y="2534"/>
            <a:ext cx="77" cy="11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720" name="公式" r:id="rId9" imgW="128734" imgH="242985" progId="Equation.3">
                    <p:embed/>
                  </p:oleObj>
                </mc:Choice>
                <mc:Fallback>
                  <p:oleObj name="公式" r:id="rId9" imgW="128734" imgH="242985" progId="Equation.3">
                    <p:embed/>
                    <p:pic>
                      <p:nvPicPr>
                        <p:cNvPr id="0" name="Object 10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313" y="2534"/>
                          <a:ext cx="77" cy="11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309" name="Line 101"/>
            <p:cNvSpPr>
              <a:spLocks noChangeAspect="1" noChangeShapeType="1"/>
            </p:cNvSpPr>
            <p:nvPr/>
          </p:nvSpPr>
          <p:spPr bwMode="auto">
            <a:xfrm>
              <a:off x="4704" y="1721"/>
              <a:ext cx="130" cy="1"/>
            </a:xfrm>
            <a:prstGeom prst="line">
              <a:avLst/>
            </a:prstGeom>
            <a:noFill/>
            <a:ln w="19050">
              <a:solidFill>
                <a:srgbClr val="00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310" name="Line 102"/>
            <p:cNvSpPr>
              <a:spLocks noChangeAspect="1" noChangeShapeType="1"/>
            </p:cNvSpPr>
            <p:nvPr/>
          </p:nvSpPr>
          <p:spPr bwMode="auto">
            <a:xfrm>
              <a:off x="4704" y="2067"/>
              <a:ext cx="130" cy="0"/>
            </a:xfrm>
            <a:prstGeom prst="line">
              <a:avLst/>
            </a:prstGeom>
            <a:noFill/>
            <a:ln w="19050">
              <a:solidFill>
                <a:srgbClr val="00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10311" name="Object 103"/>
            <p:cNvGraphicFramePr>
              <a:graphicFrameLocks noChangeAspect="1"/>
            </p:cNvGraphicFramePr>
            <p:nvPr/>
          </p:nvGraphicFramePr>
          <p:xfrm>
            <a:off x="4643" y="1809"/>
            <a:ext cx="73" cy="15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721" name="公式" r:id="rId11" imgW="118981" imgH="357188" progId="Equation.3">
                    <p:embed/>
                  </p:oleObj>
                </mc:Choice>
                <mc:Fallback>
                  <p:oleObj name="公式" r:id="rId11" imgW="118981" imgH="357188" progId="Equation.3">
                    <p:embed/>
                    <p:pic>
                      <p:nvPicPr>
                        <p:cNvPr id="0" name="Object 10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643" y="1809"/>
                          <a:ext cx="73" cy="15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312" name="Line 104"/>
            <p:cNvSpPr>
              <a:spLocks noChangeAspect="1" noChangeShapeType="1"/>
            </p:cNvSpPr>
            <p:nvPr/>
          </p:nvSpPr>
          <p:spPr bwMode="auto">
            <a:xfrm>
              <a:off x="4648" y="2827"/>
              <a:ext cx="129" cy="0"/>
            </a:xfrm>
            <a:prstGeom prst="line">
              <a:avLst/>
            </a:prstGeom>
            <a:noFill/>
            <a:ln w="19050">
              <a:solidFill>
                <a:srgbClr val="00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313" name="Line 105"/>
            <p:cNvSpPr>
              <a:spLocks noChangeAspect="1" noChangeShapeType="1"/>
            </p:cNvSpPr>
            <p:nvPr/>
          </p:nvSpPr>
          <p:spPr bwMode="auto">
            <a:xfrm>
              <a:off x="4712" y="2831"/>
              <a:ext cx="1" cy="163"/>
            </a:xfrm>
            <a:prstGeom prst="line">
              <a:avLst/>
            </a:prstGeom>
            <a:noFill/>
            <a:ln w="19050">
              <a:solidFill>
                <a:srgbClr val="00FFFF"/>
              </a:solidFill>
              <a:round/>
              <a:headEnd type="triangle" w="med" len="lg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314" name="Line 106"/>
            <p:cNvSpPr>
              <a:spLocks noChangeAspect="1" noChangeShapeType="1"/>
            </p:cNvSpPr>
            <p:nvPr/>
          </p:nvSpPr>
          <p:spPr bwMode="auto">
            <a:xfrm flipV="1">
              <a:off x="4712" y="3176"/>
              <a:ext cx="1" cy="157"/>
            </a:xfrm>
            <a:prstGeom prst="line">
              <a:avLst/>
            </a:prstGeom>
            <a:noFill/>
            <a:ln w="19050">
              <a:solidFill>
                <a:srgbClr val="00FFFF"/>
              </a:solidFill>
              <a:round/>
              <a:headEnd type="triangle" w="med" len="lg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315" name="Line 107"/>
            <p:cNvSpPr>
              <a:spLocks noChangeAspect="1" noChangeShapeType="1"/>
            </p:cNvSpPr>
            <p:nvPr/>
          </p:nvSpPr>
          <p:spPr bwMode="auto">
            <a:xfrm>
              <a:off x="4648" y="3332"/>
              <a:ext cx="129" cy="1"/>
            </a:xfrm>
            <a:prstGeom prst="line">
              <a:avLst/>
            </a:prstGeom>
            <a:noFill/>
            <a:ln w="19050">
              <a:solidFill>
                <a:srgbClr val="00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10316" name="Object 108"/>
            <p:cNvGraphicFramePr>
              <a:graphicFrameLocks noChangeAspect="1"/>
            </p:cNvGraphicFramePr>
            <p:nvPr/>
          </p:nvGraphicFramePr>
          <p:xfrm>
            <a:off x="4666" y="3005"/>
            <a:ext cx="85" cy="15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722" name="公式" r:id="rId13" imgW="157016" imgH="357188" progId="Equation.3">
                    <p:embed/>
                  </p:oleObj>
                </mc:Choice>
                <mc:Fallback>
                  <p:oleObj name="公式" r:id="rId13" imgW="157016" imgH="357188" progId="Equation.3">
                    <p:embed/>
                    <p:pic>
                      <p:nvPicPr>
                        <p:cNvPr id="0" name="Object 10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666" y="3005"/>
                          <a:ext cx="85" cy="15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317" name="Line 109"/>
            <p:cNvSpPr>
              <a:spLocks noChangeAspect="1" noChangeShapeType="1"/>
            </p:cNvSpPr>
            <p:nvPr/>
          </p:nvSpPr>
          <p:spPr bwMode="auto">
            <a:xfrm>
              <a:off x="4770" y="1720"/>
              <a:ext cx="0" cy="346"/>
            </a:xfrm>
            <a:prstGeom prst="line">
              <a:avLst/>
            </a:prstGeom>
            <a:noFill/>
            <a:ln w="19050">
              <a:solidFill>
                <a:srgbClr val="00FFFF"/>
              </a:solidFill>
              <a:round/>
              <a:headEnd type="triangle" w="med" len="lg"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323694" name="Rectangle 110"/>
          <p:cNvSpPr>
            <a:spLocks noChangeArrowheads="1"/>
          </p:cNvSpPr>
          <p:nvPr/>
        </p:nvSpPr>
        <p:spPr bwMode="auto">
          <a:xfrm>
            <a:off x="900113" y="1812925"/>
            <a:ext cx="5040312" cy="512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15000"/>
              </a:lnSpc>
              <a:defRPr/>
            </a:pPr>
            <a:r>
              <a:rPr lang="zh-CN" altLang="en-US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楷体_GB2312" pitchFamily="49" charset="-122"/>
              </a:rPr>
              <a:t>此金属盘向下运动的最大距离</a:t>
            </a:r>
            <a:r>
              <a:rPr lang="en-US" altLang="zh-CN" i="1">
                <a:solidFill>
                  <a:srgbClr val="FFCC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楷体_GB2312" pitchFamily="49" charset="-122"/>
              </a:rPr>
              <a:t>l</a:t>
            </a:r>
            <a:r>
              <a:rPr lang="en-US" altLang="zh-CN" baseline="-25000">
                <a:solidFill>
                  <a:srgbClr val="FFCC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楷体_GB2312" pitchFamily="49" charset="-122"/>
              </a:rPr>
              <a:t>2 </a:t>
            </a:r>
            <a:r>
              <a:rPr lang="zh-CN" altLang="en-US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楷体_GB2312" pitchFamily="49" charset="-122"/>
              </a:rPr>
              <a:t>。</a:t>
            </a:r>
          </a:p>
        </p:txBody>
      </p:sp>
      <p:sp>
        <p:nvSpPr>
          <p:cNvPr id="323695" name="Rectangle 111"/>
          <p:cNvSpPr>
            <a:spLocks noChangeArrowheads="1"/>
          </p:cNvSpPr>
          <p:nvPr/>
        </p:nvSpPr>
        <p:spPr bwMode="auto">
          <a:xfrm>
            <a:off x="179388" y="488950"/>
            <a:ext cx="21415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0" lang="zh-CN" altLang="en-US" dirty="0" smtClean="0">
                <a:solidFill>
                  <a:srgbClr val="00FFFF"/>
                </a:solidFill>
                <a:ea typeface="楷体_GB2312" pitchFamily="49" charset="-122"/>
              </a:rPr>
              <a:t>例</a:t>
            </a:r>
            <a:r>
              <a:rPr kumimoji="0" lang="en-US" altLang="zh-CN" dirty="0" smtClean="0">
                <a:solidFill>
                  <a:srgbClr val="00FFFF"/>
                </a:solidFill>
                <a:ea typeface="楷体_GB2312" pitchFamily="49" charset="-122"/>
              </a:rPr>
              <a:t>1</a:t>
            </a:r>
            <a:r>
              <a:rPr kumimoji="0" lang="zh-CN" altLang="en-US" dirty="0" smtClean="0">
                <a:solidFill>
                  <a:srgbClr val="00FFFF"/>
                </a:solidFill>
                <a:ea typeface="楷体_GB2312" pitchFamily="49" charset="-122"/>
              </a:rPr>
              <a:t>： </a:t>
            </a:r>
            <a:endParaRPr kumimoji="0" lang="zh-CN" altLang="en-US" dirty="0">
              <a:solidFill>
                <a:srgbClr val="00FFFF"/>
              </a:solidFill>
              <a:ea typeface="楷体_GB2312" pitchFamily="49" charset="-122"/>
            </a:endParaRPr>
          </a:p>
        </p:txBody>
      </p:sp>
      <p:sp>
        <p:nvSpPr>
          <p:cNvPr id="323696" name="Rectangle 112"/>
          <p:cNvSpPr>
            <a:spLocks noChangeArrowheads="1"/>
          </p:cNvSpPr>
          <p:nvPr/>
        </p:nvSpPr>
        <p:spPr bwMode="auto">
          <a:xfrm>
            <a:off x="307975" y="2373313"/>
            <a:ext cx="203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0" lang="zh-CN" altLang="en-US">
                <a:solidFill>
                  <a:srgbClr val="00FFFF"/>
                </a:solidFill>
                <a:ea typeface="楷体_GB2312" pitchFamily="49" charset="-122"/>
              </a:rPr>
              <a:t>解：</a:t>
            </a:r>
          </a:p>
        </p:txBody>
      </p:sp>
      <p:sp>
        <p:nvSpPr>
          <p:cNvPr id="323697" name="Rectangle 113"/>
          <p:cNvSpPr>
            <a:spLocks noChangeArrowheads="1"/>
          </p:cNvSpPr>
          <p:nvPr/>
        </p:nvSpPr>
        <p:spPr bwMode="auto">
          <a:xfrm>
            <a:off x="314325" y="1824038"/>
            <a:ext cx="16652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0" lang="zh-CN" altLang="en-US">
                <a:solidFill>
                  <a:srgbClr val="00FFFF"/>
                </a:solidFill>
                <a:ea typeface="楷体_GB2312" pitchFamily="49" charset="-122"/>
              </a:rPr>
              <a:t>求：</a:t>
            </a:r>
          </a:p>
        </p:txBody>
      </p:sp>
      <p:graphicFrame>
        <p:nvGraphicFramePr>
          <p:cNvPr id="323698" name="Object 114"/>
          <p:cNvGraphicFramePr>
            <a:graphicFrameLocks noChangeAspect="1"/>
          </p:cNvGraphicFramePr>
          <p:nvPr/>
        </p:nvGraphicFramePr>
        <p:xfrm>
          <a:off x="4086225" y="5819775"/>
          <a:ext cx="850900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23" name="公式" r:id="rId15" imgW="747534" imgH="661890" progId="Equation.3">
                  <p:embed/>
                </p:oleObj>
              </mc:Choice>
              <mc:Fallback>
                <p:oleObj name="公式" r:id="rId15" imgW="747534" imgH="661890" progId="Equation.3">
                  <p:embed/>
                  <p:pic>
                    <p:nvPicPr>
                      <p:cNvPr id="0" name="Object 1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86225" y="5819775"/>
                        <a:ext cx="850900" cy="762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236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236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236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3236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236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236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236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236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236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3236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3236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323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3236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3236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3623" grpId="0" animBg="1"/>
      <p:bldP spid="323624" grpId="0" autoUpdateAnimBg="0"/>
      <p:bldP spid="323625" grpId="0" autoUpdateAnimBg="0"/>
      <p:bldP spid="323626" grpId="0" autoUpdateAnimBg="0"/>
      <p:bldP spid="323627" grpId="0" autoUpdateAnimBg="0"/>
      <p:bldP spid="323694" grpId="0" autoUpdateAnimBg="0"/>
      <p:bldP spid="323695" grpId="0"/>
      <p:bldP spid="323696" grpId="0"/>
      <p:bldP spid="32369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647" name="Rectangle 39"/>
          <p:cNvSpPr>
            <a:spLocks noChangeAspect="1" noChangeArrowheads="1"/>
          </p:cNvSpPr>
          <p:nvPr/>
        </p:nvSpPr>
        <p:spPr bwMode="auto">
          <a:xfrm>
            <a:off x="6931025" y="923925"/>
            <a:ext cx="1601788" cy="3594100"/>
          </a:xfrm>
          <a:prstGeom prst="rect">
            <a:avLst/>
          </a:prstGeom>
          <a:solidFill>
            <a:srgbClr val="0000CA">
              <a:alpha val="0"/>
            </a:srgbClr>
          </a:solidFill>
          <a:ln w="9525" algn="ctr">
            <a:solidFill>
              <a:srgbClr val="B2B2B2">
                <a:alpha val="50000"/>
              </a:srgbClr>
            </a:solidFill>
            <a:miter lim="800000"/>
            <a:headEnd/>
            <a:tailEnd/>
          </a:ln>
          <a:effectLst>
            <a:outerShdw dist="35921" dir="2700000" algn="ctr" rotWithShape="0">
              <a:srgbClr val="0099CC">
                <a:alpha val="20000"/>
              </a:srgbClr>
            </a:outerShdw>
          </a:effectLst>
        </p:spPr>
        <p:txBody>
          <a:bodyPr anchor="ctr"/>
          <a:lstStyle/>
          <a:p>
            <a:pPr algn="ctr" eaLnBrk="1" hangingPunct="1">
              <a:defRPr/>
            </a:pPr>
            <a:endParaRPr kumimoji="0" lang="zh-CN" altLang="en-GB" b="0">
              <a:solidFill>
                <a:srgbClr val="0000CA"/>
              </a:solidFill>
              <a:effectDag name="">
                <a:cont type="tree" name="">
                  <a:effect ref="fillLine"/>
                  <a:outerShdw dist="38100" dir="13500000" algn="br">
                    <a:srgbClr val="5555FF"/>
                  </a:outerShdw>
                </a:cont>
                <a:cont type="tree" name="">
                  <a:effect ref="fillLine"/>
                  <a:outerShdw dist="38100" dir="2700000" algn="tl">
                    <a:srgbClr val="000079"/>
                  </a:outerShdw>
                </a:cont>
                <a:effect ref="fillLine"/>
              </a:effectDag>
              <a:ea typeface="楷体_GB2312" pitchFamily="49" charset="-122"/>
            </a:endParaRPr>
          </a:p>
          <a:p>
            <a:pPr algn="ctr" eaLnBrk="1" hangingPunct="1">
              <a:defRPr/>
            </a:pPr>
            <a:endParaRPr kumimoji="0" lang="zh-CN" altLang="en-GB" b="0">
              <a:solidFill>
                <a:srgbClr val="0000CA"/>
              </a:solidFill>
              <a:effectDag name="">
                <a:cont type="tree" name="">
                  <a:effect ref="fillLine"/>
                  <a:outerShdw dist="38100" dir="13500000" algn="br">
                    <a:srgbClr val="5555FF"/>
                  </a:outerShdw>
                </a:cont>
                <a:cont type="tree" name="">
                  <a:effect ref="fillLine"/>
                  <a:outerShdw dist="38100" dir="2700000" algn="tl">
                    <a:srgbClr val="000079"/>
                  </a:outerShdw>
                </a:cont>
                <a:effect ref="fillLine"/>
              </a:effectDag>
              <a:ea typeface="楷体_GB2312" pitchFamily="49" charset="-122"/>
            </a:endParaRPr>
          </a:p>
          <a:p>
            <a:pPr algn="ctr" eaLnBrk="1" hangingPunct="1">
              <a:defRPr/>
            </a:pPr>
            <a:endParaRPr kumimoji="0" lang="zh-CN" altLang="en-GB" b="0">
              <a:solidFill>
                <a:srgbClr val="0000CA"/>
              </a:solidFill>
              <a:effectDag name="">
                <a:cont type="tree" name="">
                  <a:effect ref="fillLine"/>
                  <a:outerShdw dist="38100" dir="13500000" algn="br">
                    <a:srgbClr val="5555FF"/>
                  </a:outerShdw>
                </a:cont>
                <a:cont type="tree" name="">
                  <a:effect ref="fillLine"/>
                  <a:outerShdw dist="38100" dir="2700000" algn="tl">
                    <a:srgbClr val="000079"/>
                  </a:outerShdw>
                </a:cont>
                <a:effect ref="fillLine"/>
              </a:effectDag>
              <a:ea typeface="楷体_GB2312" pitchFamily="49" charset="-122"/>
            </a:endParaRPr>
          </a:p>
          <a:p>
            <a:pPr algn="ctr" eaLnBrk="1" hangingPunct="1">
              <a:defRPr/>
            </a:pPr>
            <a:r>
              <a:rPr kumimoji="0" lang="en-US" altLang="zh-CN" b="0">
                <a:solidFill>
                  <a:srgbClr val="0000CA"/>
                </a:solidFill>
                <a:effectDag name="">
                  <a:cont type="tree" name="">
                    <a:effect ref="fillLine"/>
                    <a:outerShdw dist="38100" dir="13500000" algn="br">
                      <a:srgbClr val="5555FF"/>
                    </a:outerShdw>
                  </a:cont>
                  <a:cont type="tree" name="">
                    <a:effect ref="fillLine"/>
                    <a:outerShdw dist="38100" dir="2700000" algn="tl">
                      <a:srgbClr val="000079"/>
                    </a:outerShdw>
                  </a:cont>
                  <a:effect ref="fillLine"/>
                </a:effectDag>
                <a:ea typeface="楷体_GB2312" pitchFamily="49" charset="-122"/>
              </a:rPr>
              <a:t> </a:t>
            </a:r>
          </a:p>
        </p:txBody>
      </p:sp>
      <p:sp>
        <p:nvSpPr>
          <p:cNvPr id="324648" name="Text Box 40"/>
          <p:cNvSpPr txBox="1">
            <a:spLocks noChangeArrowheads="1"/>
          </p:cNvSpPr>
          <p:nvPr/>
        </p:nvSpPr>
        <p:spPr bwMode="auto">
          <a:xfrm>
            <a:off x="777875" y="476250"/>
            <a:ext cx="43053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kumimoji="0" lang="zh-CN" altLang="en-US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楷体_GB2312" pitchFamily="49" charset="-122"/>
              </a:rPr>
              <a:t>泥球和盘共同下降的过程</a:t>
            </a:r>
          </a:p>
        </p:txBody>
      </p:sp>
      <p:sp>
        <p:nvSpPr>
          <p:cNvPr id="324649" name="Text Box 41"/>
          <p:cNvSpPr txBox="1">
            <a:spLocks noChangeArrowheads="1"/>
          </p:cNvSpPr>
          <p:nvPr/>
        </p:nvSpPr>
        <p:spPr bwMode="auto">
          <a:xfrm>
            <a:off x="808038" y="985838"/>
            <a:ext cx="5059362" cy="933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15000"/>
              </a:lnSpc>
              <a:buFont typeface="Wingdings" pitchFamily="2" charset="2"/>
              <a:buNone/>
              <a:defRPr/>
            </a:pPr>
            <a:r>
              <a:rPr kumimoji="0" lang="en-US" altLang="zh-CN">
                <a:solidFill>
                  <a:srgbClr val="FFCC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楷体_GB2312" pitchFamily="49" charset="-122"/>
              </a:rPr>
              <a:t>(</a:t>
            </a:r>
            <a:r>
              <a:rPr kumimoji="0" lang="zh-CN" altLang="en-US">
                <a:solidFill>
                  <a:srgbClr val="FFCC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楷体_GB2312" pitchFamily="49" charset="-122"/>
              </a:rPr>
              <a:t>弹簧、泥球、盘和地球组成的系统机械能守恒</a:t>
            </a:r>
            <a:r>
              <a:rPr kumimoji="0" lang="en-US" altLang="zh-CN">
                <a:solidFill>
                  <a:srgbClr val="FFCC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楷体_GB2312" pitchFamily="49" charset="-122"/>
              </a:rPr>
              <a:t>)</a:t>
            </a:r>
          </a:p>
        </p:txBody>
      </p:sp>
      <p:sp>
        <p:nvSpPr>
          <p:cNvPr id="324650" name="Text Box 42"/>
          <p:cNvSpPr txBox="1">
            <a:spLocks noChangeArrowheads="1"/>
          </p:cNvSpPr>
          <p:nvPr/>
        </p:nvSpPr>
        <p:spPr bwMode="auto">
          <a:xfrm>
            <a:off x="790575" y="1955800"/>
            <a:ext cx="5675313" cy="968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20000"/>
              </a:lnSpc>
              <a:buFont typeface="Wingdings" pitchFamily="2" charset="2"/>
              <a:buNone/>
              <a:defRPr/>
            </a:pPr>
            <a:r>
              <a:rPr kumimoji="0" lang="zh-CN" altLang="en-US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楷体_GB2312" pitchFamily="49" charset="-122"/>
              </a:rPr>
              <a:t>选弹簧的自然伸长端为弹性势能零点，以盘的最低点为重力势能零点，则</a:t>
            </a:r>
          </a:p>
        </p:txBody>
      </p:sp>
      <p:sp>
        <p:nvSpPr>
          <p:cNvPr id="324651" name="Text Box 43"/>
          <p:cNvSpPr txBox="1">
            <a:spLocks noChangeArrowheads="1"/>
          </p:cNvSpPr>
          <p:nvPr/>
        </p:nvSpPr>
        <p:spPr bwMode="auto">
          <a:xfrm>
            <a:off x="801688" y="3706813"/>
            <a:ext cx="6765925" cy="530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20000"/>
              </a:lnSpc>
              <a:buFont typeface="Wingdings" pitchFamily="2" charset="2"/>
              <a:buNone/>
              <a:defRPr/>
            </a:pPr>
            <a:r>
              <a:rPr kumimoji="0" lang="zh-CN" altLang="en-US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楷体_GB2312" pitchFamily="49" charset="-122"/>
              </a:rPr>
              <a:t>弹簧的劲度系数为</a:t>
            </a:r>
          </a:p>
        </p:txBody>
      </p:sp>
      <p:graphicFrame>
        <p:nvGraphicFramePr>
          <p:cNvPr id="324652" name="Object 4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77240350"/>
              </p:ext>
            </p:extLst>
          </p:nvPr>
        </p:nvGraphicFramePr>
        <p:xfrm>
          <a:off x="1043608" y="2938095"/>
          <a:ext cx="3242395" cy="8719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74" name="Equation" r:id="rId3" imgW="1650960" imgH="393480" progId="Equation.DSMT4">
                  <p:embed/>
                </p:oleObj>
              </mc:Choice>
              <mc:Fallback>
                <p:oleObj name="Equation" r:id="rId3" imgW="1650960" imgH="393480" progId="Equation.DSMT4">
                  <p:embed/>
                  <p:pic>
                    <p:nvPicPr>
                      <p:cNvPr id="0" name="Object 4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3608" y="2938095"/>
                        <a:ext cx="3242395" cy="87190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4653" name="Object 45"/>
          <p:cNvGraphicFramePr>
            <a:graphicFrameLocks noChangeAspect="1"/>
          </p:cNvGraphicFramePr>
          <p:nvPr/>
        </p:nvGraphicFramePr>
        <p:xfrm>
          <a:off x="3924300" y="4090988"/>
          <a:ext cx="927100" cy="800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75" name="公式" r:id="rId5" imgW="824091" imgH="700282" progId="Equation.3">
                  <p:embed/>
                </p:oleObj>
              </mc:Choice>
              <mc:Fallback>
                <p:oleObj name="公式" r:id="rId5" imgW="824091" imgH="700282" progId="Equation.3">
                  <p:embed/>
                  <p:pic>
                    <p:nvPicPr>
                      <p:cNvPr id="0" name="Object 4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24300" y="4090988"/>
                        <a:ext cx="927100" cy="800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4655" name="Object 47"/>
          <p:cNvGraphicFramePr>
            <a:graphicFrameLocks noChangeAspect="1"/>
          </p:cNvGraphicFramePr>
          <p:nvPr/>
        </p:nvGraphicFramePr>
        <p:xfrm>
          <a:off x="2058988" y="6238875"/>
          <a:ext cx="2208212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76" name="公式" r:id="rId7" imgW="2109966" imgH="309562" progId="Equation.3">
                  <p:embed/>
                </p:oleObj>
              </mc:Choice>
              <mc:Fallback>
                <p:oleObj name="公式" r:id="rId7" imgW="2109966" imgH="309562" progId="Equation.3">
                  <p:embed/>
                  <p:pic>
                    <p:nvPicPr>
                      <p:cNvPr id="0" name="Object 4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8988" y="6238875"/>
                        <a:ext cx="2208212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4656" name="Object 48"/>
          <p:cNvGraphicFramePr>
            <a:graphicFrameLocks noChangeAspect="1"/>
          </p:cNvGraphicFramePr>
          <p:nvPr/>
        </p:nvGraphicFramePr>
        <p:xfrm>
          <a:off x="5580063" y="6308725"/>
          <a:ext cx="1219200" cy="36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77" name="公式" r:id="rId9" imgW="1119106" imgH="271657" progId="Equation.3">
                  <p:embed/>
                </p:oleObj>
              </mc:Choice>
              <mc:Fallback>
                <p:oleObj name="公式" r:id="rId9" imgW="1119106" imgH="271657" progId="Equation.3">
                  <p:embed/>
                  <p:pic>
                    <p:nvPicPr>
                      <p:cNvPr id="0" name="Object 4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80063" y="6308725"/>
                        <a:ext cx="1219200" cy="368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1276" name="Group 49"/>
          <p:cNvGrpSpPr>
            <a:grpSpLocks/>
          </p:cNvGrpSpPr>
          <p:nvPr/>
        </p:nvGrpSpPr>
        <p:grpSpPr bwMode="auto">
          <a:xfrm>
            <a:off x="7077075" y="1100138"/>
            <a:ext cx="1233488" cy="3238500"/>
            <a:chOff x="4643" y="1365"/>
            <a:chExt cx="777" cy="2040"/>
          </a:xfrm>
        </p:grpSpPr>
        <p:sp>
          <p:nvSpPr>
            <p:cNvPr id="11285" name="Line 50"/>
            <p:cNvSpPr>
              <a:spLocks noChangeAspect="1" noChangeShapeType="1"/>
            </p:cNvSpPr>
            <p:nvPr/>
          </p:nvSpPr>
          <p:spPr bwMode="auto">
            <a:xfrm>
              <a:off x="5290" y="2336"/>
              <a:ext cx="130" cy="0"/>
            </a:xfrm>
            <a:prstGeom prst="line">
              <a:avLst/>
            </a:prstGeom>
            <a:noFill/>
            <a:ln w="19050">
              <a:solidFill>
                <a:srgbClr val="00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86" name="Line 51"/>
            <p:cNvSpPr>
              <a:spLocks noChangeAspect="1" noChangeShapeType="1"/>
            </p:cNvSpPr>
            <p:nvPr/>
          </p:nvSpPr>
          <p:spPr bwMode="auto">
            <a:xfrm>
              <a:off x="5355" y="2340"/>
              <a:ext cx="1" cy="162"/>
            </a:xfrm>
            <a:prstGeom prst="line">
              <a:avLst/>
            </a:prstGeom>
            <a:noFill/>
            <a:ln w="19050">
              <a:solidFill>
                <a:srgbClr val="00FFFF"/>
              </a:solidFill>
              <a:round/>
              <a:headEnd type="triangle" w="med" len="lg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87" name="Line 52"/>
            <p:cNvSpPr>
              <a:spLocks noChangeAspect="1" noChangeShapeType="1"/>
            </p:cNvSpPr>
            <p:nvPr/>
          </p:nvSpPr>
          <p:spPr bwMode="auto">
            <a:xfrm flipV="1">
              <a:off x="5355" y="2684"/>
              <a:ext cx="1" cy="158"/>
            </a:xfrm>
            <a:prstGeom prst="line">
              <a:avLst/>
            </a:prstGeom>
            <a:noFill/>
            <a:ln w="19050">
              <a:solidFill>
                <a:srgbClr val="00FFFF"/>
              </a:solidFill>
              <a:round/>
              <a:headEnd type="triangle" w="med" len="lg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88" name="Line 53"/>
            <p:cNvSpPr>
              <a:spLocks noChangeAspect="1" noChangeShapeType="1"/>
            </p:cNvSpPr>
            <p:nvPr/>
          </p:nvSpPr>
          <p:spPr bwMode="auto">
            <a:xfrm>
              <a:off x="4745" y="1411"/>
              <a:ext cx="592" cy="1"/>
            </a:xfrm>
            <a:prstGeom prst="line">
              <a:avLst/>
            </a:prstGeom>
            <a:noFill/>
            <a:ln w="28575">
              <a:solidFill>
                <a:srgbClr val="00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89" name="Line 54"/>
            <p:cNvSpPr>
              <a:spLocks noChangeAspect="1" noChangeShapeType="1"/>
            </p:cNvSpPr>
            <p:nvPr/>
          </p:nvSpPr>
          <p:spPr bwMode="auto">
            <a:xfrm flipH="1" flipV="1">
              <a:off x="4791" y="1365"/>
              <a:ext cx="18" cy="46"/>
            </a:xfrm>
            <a:prstGeom prst="line">
              <a:avLst/>
            </a:prstGeom>
            <a:noFill/>
            <a:ln w="19050">
              <a:solidFill>
                <a:srgbClr val="00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90" name="Line 55"/>
            <p:cNvSpPr>
              <a:spLocks noChangeAspect="1" noChangeShapeType="1"/>
            </p:cNvSpPr>
            <p:nvPr/>
          </p:nvSpPr>
          <p:spPr bwMode="auto">
            <a:xfrm flipH="1" flipV="1">
              <a:off x="4828" y="1365"/>
              <a:ext cx="18" cy="46"/>
            </a:xfrm>
            <a:prstGeom prst="line">
              <a:avLst/>
            </a:prstGeom>
            <a:noFill/>
            <a:ln w="19050">
              <a:solidFill>
                <a:srgbClr val="00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91" name="Line 56"/>
            <p:cNvSpPr>
              <a:spLocks noChangeAspect="1" noChangeShapeType="1"/>
            </p:cNvSpPr>
            <p:nvPr/>
          </p:nvSpPr>
          <p:spPr bwMode="auto">
            <a:xfrm flipH="1" flipV="1">
              <a:off x="4864" y="1365"/>
              <a:ext cx="19" cy="46"/>
            </a:xfrm>
            <a:prstGeom prst="line">
              <a:avLst/>
            </a:prstGeom>
            <a:noFill/>
            <a:ln w="19050">
              <a:solidFill>
                <a:srgbClr val="00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92" name="Line 57"/>
            <p:cNvSpPr>
              <a:spLocks noChangeAspect="1" noChangeShapeType="1"/>
            </p:cNvSpPr>
            <p:nvPr/>
          </p:nvSpPr>
          <p:spPr bwMode="auto">
            <a:xfrm flipH="1" flipV="1">
              <a:off x="4809" y="1365"/>
              <a:ext cx="19" cy="46"/>
            </a:xfrm>
            <a:prstGeom prst="line">
              <a:avLst/>
            </a:prstGeom>
            <a:noFill/>
            <a:ln w="19050">
              <a:solidFill>
                <a:srgbClr val="00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93" name="Line 58"/>
            <p:cNvSpPr>
              <a:spLocks noChangeAspect="1" noChangeShapeType="1"/>
            </p:cNvSpPr>
            <p:nvPr/>
          </p:nvSpPr>
          <p:spPr bwMode="auto">
            <a:xfrm flipH="1" flipV="1">
              <a:off x="4846" y="1365"/>
              <a:ext cx="18" cy="46"/>
            </a:xfrm>
            <a:prstGeom prst="line">
              <a:avLst/>
            </a:prstGeom>
            <a:noFill/>
            <a:ln w="19050">
              <a:solidFill>
                <a:srgbClr val="00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94" name="Line 59"/>
            <p:cNvSpPr>
              <a:spLocks noChangeAspect="1" noChangeShapeType="1"/>
            </p:cNvSpPr>
            <p:nvPr/>
          </p:nvSpPr>
          <p:spPr bwMode="auto">
            <a:xfrm flipH="1" flipV="1">
              <a:off x="4883" y="1367"/>
              <a:ext cx="18" cy="46"/>
            </a:xfrm>
            <a:prstGeom prst="line">
              <a:avLst/>
            </a:prstGeom>
            <a:noFill/>
            <a:ln w="19050">
              <a:solidFill>
                <a:srgbClr val="00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95" name="Line 60"/>
            <p:cNvSpPr>
              <a:spLocks noChangeAspect="1" noChangeShapeType="1"/>
            </p:cNvSpPr>
            <p:nvPr/>
          </p:nvSpPr>
          <p:spPr bwMode="auto">
            <a:xfrm flipH="1" flipV="1">
              <a:off x="4772" y="1365"/>
              <a:ext cx="19" cy="46"/>
            </a:xfrm>
            <a:prstGeom prst="line">
              <a:avLst/>
            </a:prstGeom>
            <a:noFill/>
            <a:ln w="19050">
              <a:solidFill>
                <a:srgbClr val="00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96" name="Line 61"/>
            <p:cNvSpPr>
              <a:spLocks noChangeAspect="1" noChangeShapeType="1"/>
            </p:cNvSpPr>
            <p:nvPr/>
          </p:nvSpPr>
          <p:spPr bwMode="auto">
            <a:xfrm flipH="1" flipV="1">
              <a:off x="5033" y="1365"/>
              <a:ext cx="19" cy="46"/>
            </a:xfrm>
            <a:prstGeom prst="line">
              <a:avLst/>
            </a:prstGeom>
            <a:noFill/>
            <a:ln w="19050">
              <a:solidFill>
                <a:srgbClr val="00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97" name="Line 62"/>
            <p:cNvSpPr>
              <a:spLocks noChangeAspect="1" noChangeShapeType="1"/>
            </p:cNvSpPr>
            <p:nvPr/>
          </p:nvSpPr>
          <p:spPr bwMode="auto">
            <a:xfrm flipH="1" flipV="1">
              <a:off x="5071" y="1365"/>
              <a:ext cx="18" cy="46"/>
            </a:xfrm>
            <a:prstGeom prst="line">
              <a:avLst/>
            </a:prstGeom>
            <a:noFill/>
            <a:ln w="19050">
              <a:solidFill>
                <a:srgbClr val="00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98" name="Line 63"/>
            <p:cNvSpPr>
              <a:spLocks noChangeAspect="1" noChangeShapeType="1"/>
            </p:cNvSpPr>
            <p:nvPr/>
          </p:nvSpPr>
          <p:spPr bwMode="auto">
            <a:xfrm flipH="1" flipV="1">
              <a:off x="5108" y="1365"/>
              <a:ext cx="18" cy="46"/>
            </a:xfrm>
            <a:prstGeom prst="line">
              <a:avLst/>
            </a:prstGeom>
            <a:noFill/>
            <a:ln w="19050">
              <a:solidFill>
                <a:srgbClr val="00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99" name="Line 64"/>
            <p:cNvSpPr>
              <a:spLocks noChangeAspect="1" noChangeShapeType="1"/>
            </p:cNvSpPr>
            <p:nvPr/>
          </p:nvSpPr>
          <p:spPr bwMode="auto">
            <a:xfrm rot="602172" flipH="1" flipV="1">
              <a:off x="4916" y="1365"/>
              <a:ext cx="28" cy="46"/>
            </a:xfrm>
            <a:prstGeom prst="line">
              <a:avLst/>
            </a:prstGeom>
            <a:noFill/>
            <a:ln w="19050">
              <a:solidFill>
                <a:srgbClr val="00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00" name="Line 65"/>
            <p:cNvSpPr>
              <a:spLocks noChangeAspect="1" noChangeShapeType="1"/>
            </p:cNvSpPr>
            <p:nvPr/>
          </p:nvSpPr>
          <p:spPr bwMode="auto">
            <a:xfrm rot="602172" flipH="1" flipV="1">
              <a:off x="4954" y="1365"/>
              <a:ext cx="28" cy="46"/>
            </a:xfrm>
            <a:prstGeom prst="line">
              <a:avLst/>
            </a:prstGeom>
            <a:noFill/>
            <a:ln w="19050">
              <a:solidFill>
                <a:srgbClr val="00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01" name="Line 66"/>
            <p:cNvSpPr>
              <a:spLocks noChangeAspect="1" noChangeShapeType="1"/>
            </p:cNvSpPr>
            <p:nvPr/>
          </p:nvSpPr>
          <p:spPr bwMode="auto">
            <a:xfrm flipH="1" flipV="1">
              <a:off x="4997" y="1365"/>
              <a:ext cx="18" cy="46"/>
            </a:xfrm>
            <a:prstGeom prst="line">
              <a:avLst/>
            </a:prstGeom>
            <a:noFill/>
            <a:ln w="19050">
              <a:solidFill>
                <a:srgbClr val="00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02" name="Line 67"/>
            <p:cNvSpPr>
              <a:spLocks noChangeAspect="1" noChangeShapeType="1"/>
            </p:cNvSpPr>
            <p:nvPr/>
          </p:nvSpPr>
          <p:spPr bwMode="auto">
            <a:xfrm flipH="1" flipV="1">
              <a:off x="5015" y="1365"/>
              <a:ext cx="18" cy="46"/>
            </a:xfrm>
            <a:prstGeom prst="line">
              <a:avLst/>
            </a:prstGeom>
            <a:noFill/>
            <a:ln w="19050">
              <a:solidFill>
                <a:srgbClr val="00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03" name="Line 68"/>
            <p:cNvSpPr>
              <a:spLocks noChangeAspect="1" noChangeShapeType="1"/>
            </p:cNvSpPr>
            <p:nvPr/>
          </p:nvSpPr>
          <p:spPr bwMode="auto">
            <a:xfrm flipH="1" flipV="1">
              <a:off x="5052" y="1365"/>
              <a:ext cx="19" cy="46"/>
            </a:xfrm>
            <a:prstGeom prst="line">
              <a:avLst/>
            </a:prstGeom>
            <a:noFill/>
            <a:ln w="19050">
              <a:solidFill>
                <a:srgbClr val="00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04" name="Line 69"/>
            <p:cNvSpPr>
              <a:spLocks noChangeAspect="1" noChangeShapeType="1"/>
            </p:cNvSpPr>
            <p:nvPr/>
          </p:nvSpPr>
          <p:spPr bwMode="auto">
            <a:xfrm flipH="1" flipV="1">
              <a:off x="5089" y="1365"/>
              <a:ext cx="19" cy="46"/>
            </a:xfrm>
            <a:prstGeom prst="line">
              <a:avLst/>
            </a:prstGeom>
            <a:noFill/>
            <a:ln w="19050">
              <a:solidFill>
                <a:srgbClr val="00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05" name="Line 70"/>
            <p:cNvSpPr>
              <a:spLocks noChangeAspect="1" noChangeShapeType="1"/>
            </p:cNvSpPr>
            <p:nvPr/>
          </p:nvSpPr>
          <p:spPr bwMode="auto">
            <a:xfrm rot="602172" flipH="1" flipV="1">
              <a:off x="4896" y="1365"/>
              <a:ext cx="28" cy="46"/>
            </a:xfrm>
            <a:prstGeom prst="line">
              <a:avLst/>
            </a:prstGeom>
            <a:noFill/>
            <a:ln w="19050">
              <a:solidFill>
                <a:srgbClr val="00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06" name="Line 71"/>
            <p:cNvSpPr>
              <a:spLocks noChangeAspect="1" noChangeShapeType="1"/>
            </p:cNvSpPr>
            <p:nvPr/>
          </p:nvSpPr>
          <p:spPr bwMode="auto">
            <a:xfrm rot="602172" flipH="1" flipV="1">
              <a:off x="4935" y="1365"/>
              <a:ext cx="28" cy="46"/>
            </a:xfrm>
            <a:prstGeom prst="line">
              <a:avLst/>
            </a:prstGeom>
            <a:noFill/>
            <a:ln w="19050">
              <a:solidFill>
                <a:srgbClr val="00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07" name="Line 72"/>
            <p:cNvSpPr>
              <a:spLocks noChangeAspect="1" noChangeShapeType="1"/>
            </p:cNvSpPr>
            <p:nvPr/>
          </p:nvSpPr>
          <p:spPr bwMode="auto">
            <a:xfrm flipH="1" flipV="1">
              <a:off x="4978" y="1365"/>
              <a:ext cx="19" cy="46"/>
            </a:xfrm>
            <a:prstGeom prst="line">
              <a:avLst/>
            </a:prstGeom>
            <a:noFill/>
            <a:ln w="19050">
              <a:solidFill>
                <a:srgbClr val="00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08" name="Line 73"/>
            <p:cNvSpPr>
              <a:spLocks noChangeAspect="1" noChangeShapeType="1"/>
            </p:cNvSpPr>
            <p:nvPr/>
          </p:nvSpPr>
          <p:spPr bwMode="auto">
            <a:xfrm rot="533585" flipH="1" flipV="1">
              <a:off x="5180" y="1365"/>
              <a:ext cx="28" cy="46"/>
            </a:xfrm>
            <a:prstGeom prst="line">
              <a:avLst/>
            </a:prstGeom>
            <a:noFill/>
            <a:ln w="19050">
              <a:solidFill>
                <a:srgbClr val="00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09" name="Line 74"/>
            <p:cNvSpPr>
              <a:spLocks noChangeAspect="1" noChangeShapeType="1"/>
            </p:cNvSpPr>
            <p:nvPr/>
          </p:nvSpPr>
          <p:spPr bwMode="auto">
            <a:xfrm rot="533585" flipH="1" flipV="1">
              <a:off x="5198" y="1365"/>
              <a:ext cx="28" cy="46"/>
            </a:xfrm>
            <a:prstGeom prst="line">
              <a:avLst/>
            </a:prstGeom>
            <a:noFill/>
            <a:ln w="19050">
              <a:solidFill>
                <a:srgbClr val="00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10" name="Line 75"/>
            <p:cNvSpPr>
              <a:spLocks noChangeAspect="1" noChangeShapeType="1"/>
            </p:cNvSpPr>
            <p:nvPr/>
          </p:nvSpPr>
          <p:spPr bwMode="auto">
            <a:xfrm flipH="1" flipV="1">
              <a:off x="5222" y="1365"/>
              <a:ext cx="19" cy="46"/>
            </a:xfrm>
            <a:prstGeom prst="line">
              <a:avLst/>
            </a:prstGeom>
            <a:noFill/>
            <a:ln w="19050">
              <a:solidFill>
                <a:srgbClr val="00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11" name="Line 76"/>
            <p:cNvSpPr>
              <a:spLocks noChangeAspect="1" noChangeShapeType="1"/>
            </p:cNvSpPr>
            <p:nvPr/>
          </p:nvSpPr>
          <p:spPr bwMode="auto">
            <a:xfrm flipH="1" flipV="1">
              <a:off x="5126" y="1365"/>
              <a:ext cx="18" cy="46"/>
            </a:xfrm>
            <a:prstGeom prst="line">
              <a:avLst/>
            </a:prstGeom>
            <a:noFill/>
            <a:ln w="19050">
              <a:solidFill>
                <a:srgbClr val="00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12" name="Line 77"/>
            <p:cNvSpPr>
              <a:spLocks noChangeAspect="1" noChangeShapeType="1"/>
            </p:cNvSpPr>
            <p:nvPr/>
          </p:nvSpPr>
          <p:spPr bwMode="auto">
            <a:xfrm flipH="1" flipV="1">
              <a:off x="5144" y="1365"/>
              <a:ext cx="19" cy="46"/>
            </a:xfrm>
            <a:prstGeom prst="line">
              <a:avLst/>
            </a:prstGeom>
            <a:noFill/>
            <a:ln w="19050">
              <a:solidFill>
                <a:srgbClr val="00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13" name="Line 78"/>
            <p:cNvSpPr>
              <a:spLocks noChangeAspect="1" noChangeShapeType="1"/>
            </p:cNvSpPr>
            <p:nvPr/>
          </p:nvSpPr>
          <p:spPr bwMode="auto">
            <a:xfrm rot="533585" flipH="1" flipV="1">
              <a:off x="5160" y="1365"/>
              <a:ext cx="28" cy="46"/>
            </a:xfrm>
            <a:prstGeom prst="line">
              <a:avLst/>
            </a:prstGeom>
            <a:noFill/>
            <a:ln w="19050">
              <a:solidFill>
                <a:srgbClr val="00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14" name="Line 79"/>
            <p:cNvSpPr>
              <a:spLocks noChangeAspect="1" noChangeShapeType="1"/>
            </p:cNvSpPr>
            <p:nvPr/>
          </p:nvSpPr>
          <p:spPr bwMode="auto">
            <a:xfrm flipH="1" flipV="1">
              <a:off x="5260" y="1365"/>
              <a:ext cx="18" cy="46"/>
            </a:xfrm>
            <a:prstGeom prst="line">
              <a:avLst/>
            </a:prstGeom>
            <a:noFill/>
            <a:ln w="19050">
              <a:solidFill>
                <a:srgbClr val="00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15" name="Line 80"/>
            <p:cNvSpPr>
              <a:spLocks noChangeAspect="1" noChangeShapeType="1"/>
            </p:cNvSpPr>
            <p:nvPr/>
          </p:nvSpPr>
          <p:spPr bwMode="auto">
            <a:xfrm flipH="1" flipV="1">
              <a:off x="5278" y="1365"/>
              <a:ext cx="19" cy="46"/>
            </a:xfrm>
            <a:prstGeom prst="line">
              <a:avLst/>
            </a:prstGeom>
            <a:noFill/>
            <a:ln w="19050">
              <a:solidFill>
                <a:srgbClr val="00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16" name="Line 81"/>
            <p:cNvSpPr>
              <a:spLocks noChangeAspect="1" noChangeShapeType="1"/>
            </p:cNvSpPr>
            <p:nvPr/>
          </p:nvSpPr>
          <p:spPr bwMode="auto">
            <a:xfrm flipH="1" flipV="1">
              <a:off x="5241" y="1365"/>
              <a:ext cx="19" cy="46"/>
            </a:xfrm>
            <a:prstGeom prst="line">
              <a:avLst/>
            </a:prstGeom>
            <a:noFill/>
            <a:ln w="19050">
              <a:solidFill>
                <a:srgbClr val="00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17" name="Freeform 82"/>
            <p:cNvSpPr>
              <a:spLocks noChangeAspect="1"/>
            </p:cNvSpPr>
            <p:nvPr/>
          </p:nvSpPr>
          <p:spPr bwMode="auto">
            <a:xfrm>
              <a:off x="5040" y="1948"/>
              <a:ext cx="65" cy="36"/>
            </a:xfrm>
            <a:custGeom>
              <a:avLst/>
              <a:gdLst>
                <a:gd name="T0" fmla="*/ 0 w 7"/>
                <a:gd name="T1" fmla="*/ 2147483646 h 4"/>
                <a:gd name="T2" fmla="*/ 2147483646 w 7"/>
                <a:gd name="T3" fmla="*/ 0 h 4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7" h="4">
                  <a:moveTo>
                    <a:pt x="0" y="4"/>
                  </a:moveTo>
                  <a:cubicBezTo>
                    <a:pt x="3" y="4"/>
                    <a:pt x="7" y="3"/>
                    <a:pt x="7" y="0"/>
                  </a:cubicBezTo>
                </a:path>
              </a:pathLst>
            </a:custGeom>
            <a:noFill/>
            <a:ln w="28575" cap="rnd" cmpd="sng">
              <a:solidFill>
                <a:srgbClr val="00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18" name="Freeform 83"/>
            <p:cNvSpPr>
              <a:spLocks noChangeAspect="1"/>
            </p:cNvSpPr>
            <p:nvPr/>
          </p:nvSpPr>
          <p:spPr bwMode="auto">
            <a:xfrm>
              <a:off x="4975" y="1782"/>
              <a:ext cx="130" cy="46"/>
            </a:xfrm>
            <a:custGeom>
              <a:avLst/>
              <a:gdLst>
                <a:gd name="T0" fmla="*/ 2147483646 w 14"/>
                <a:gd name="T1" fmla="*/ 2147483646 h 5"/>
                <a:gd name="T2" fmla="*/ 0 w 14"/>
                <a:gd name="T3" fmla="*/ 2147483646 h 5"/>
                <a:gd name="T4" fmla="*/ 2147483646 w 14"/>
                <a:gd name="T5" fmla="*/ 0 h 5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4" h="5">
                  <a:moveTo>
                    <a:pt x="14" y="5"/>
                  </a:moveTo>
                  <a:cubicBezTo>
                    <a:pt x="14" y="0"/>
                    <a:pt x="0" y="0"/>
                    <a:pt x="0" y="2"/>
                  </a:cubicBezTo>
                  <a:cubicBezTo>
                    <a:pt x="0" y="5"/>
                    <a:pt x="14" y="5"/>
                    <a:pt x="14" y="0"/>
                  </a:cubicBezTo>
                </a:path>
              </a:pathLst>
            </a:custGeom>
            <a:noFill/>
            <a:ln w="28575" cap="rnd" cmpd="sng">
              <a:solidFill>
                <a:srgbClr val="00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19" name="Freeform 84"/>
            <p:cNvSpPr>
              <a:spLocks noChangeAspect="1"/>
            </p:cNvSpPr>
            <p:nvPr/>
          </p:nvSpPr>
          <p:spPr bwMode="auto">
            <a:xfrm>
              <a:off x="4975" y="1735"/>
              <a:ext cx="130" cy="47"/>
            </a:xfrm>
            <a:custGeom>
              <a:avLst/>
              <a:gdLst>
                <a:gd name="T0" fmla="*/ 2147483646 w 14"/>
                <a:gd name="T1" fmla="*/ 2147483646 h 5"/>
                <a:gd name="T2" fmla="*/ 0 w 14"/>
                <a:gd name="T3" fmla="*/ 2147483646 h 5"/>
                <a:gd name="T4" fmla="*/ 2147483646 w 14"/>
                <a:gd name="T5" fmla="*/ 0 h 5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4" h="5">
                  <a:moveTo>
                    <a:pt x="14" y="5"/>
                  </a:moveTo>
                  <a:cubicBezTo>
                    <a:pt x="14" y="0"/>
                    <a:pt x="0" y="0"/>
                    <a:pt x="0" y="3"/>
                  </a:cubicBezTo>
                  <a:cubicBezTo>
                    <a:pt x="0" y="5"/>
                    <a:pt x="14" y="5"/>
                    <a:pt x="14" y="0"/>
                  </a:cubicBezTo>
                </a:path>
              </a:pathLst>
            </a:custGeom>
            <a:noFill/>
            <a:ln w="28575" cap="rnd" cmpd="sng">
              <a:solidFill>
                <a:srgbClr val="00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20" name="Freeform 85"/>
            <p:cNvSpPr>
              <a:spLocks noChangeAspect="1"/>
            </p:cNvSpPr>
            <p:nvPr/>
          </p:nvSpPr>
          <p:spPr bwMode="auto">
            <a:xfrm>
              <a:off x="4975" y="1698"/>
              <a:ext cx="130" cy="46"/>
            </a:xfrm>
            <a:custGeom>
              <a:avLst/>
              <a:gdLst>
                <a:gd name="T0" fmla="*/ 2147483646 w 14"/>
                <a:gd name="T1" fmla="*/ 2147483646 h 5"/>
                <a:gd name="T2" fmla="*/ 0 w 14"/>
                <a:gd name="T3" fmla="*/ 2147483646 h 5"/>
                <a:gd name="T4" fmla="*/ 2147483646 w 14"/>
                <a:gd name="T5" fmla="*/ 0 h 5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4" h="5">
                  <a:moveTo>
                    <a:pt x="14" y="4"/>
                  </a:moveTo>
                  <a:cubicBezTo>
                    <a:pt x="14" y="0"/>
                    <a:pt x="0" y="0"/>
                    <a:pt x="0" y="2"/>
                  </a:cubicBezTo>
                  <a:cubicBezTo>
                    <a:pt x="0" y="5"/>
                    <a:pt x="14" y="5"/>
                    <a:pt x="14" y="0"/>
                  </a:cubicBezTo>
                </a:path>
              </a:pathLst>
            </a:custGeom>
            <a:noFill/>
            <a:ln w="28575" cap="rnd" cmpd="sng">
              <a:solidFill>
                <a:srgbClr val="00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21" name="Freeform 86"/>
            <p:cNvSpPr>
              <a:spLocks noChangeAspect="1"/>
            </p:cNvSpPr>
            <p:nvPr/>
          </p:nvSpPr>
          <p:spPr bwMode="auto">
            <a:xfrm>
              <a:off x="4975" y="1651"/>
              <a:ext cx="130" cy="47"/>
            </a:xfrm>
            <a:custGeom>
              <a:avLst/>
              <a:gdLst>
                <a:gd name="T0" fmla="*/ 2147483646 w 14"/>
                <a:gd name="T1" fmla="*/ 2147483646 h 5"/>
                <a:gd name="T2" fmla="*/ 0 w 14"/>
                <a:gd name="T3" fmla="*/ 2147483646 h 5"/>
                <a:gd name="T4" fmla="*/ 2147483646 w 14"/>
                <a:gd name="T5" fmla="*/ 0 h 5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4" h="5">
                  <a:moveTo>
                    <a:pt x="14" y="5"/>
                  </a:moveTo>
                  <a:cubicBezTo>
                    <a:pt x="14" y="0"/>
                    <a:pt x="0" y="0"/>
                    <a:pt x="0" y="3"/>
                  </a:cubicBezTo>
                  <a:cubicBezTo>
                    <a:pt x="0" y="5"/>
                    <a:pt x="14" y="5"/>
                    <a:pt x="14" y="0"/>
                  </a:cubicBezTo>
                </a:path>
              </a:pathLst>
            </a:custGeom>
            <a:noFill/>
            <a:ln w="28575" cap="rnd" cmpd="sng">
              <a:solidFill>
                <a:srgbClr val="00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22" name="Freeform 87"/>
            <p:cNvSpPr>
              <a:spLocks noChangeAspect="1"/>
            </p:cNvSpPr>
            <p:nvPr/>
          </p:nvSpPr>
          <p:spPr bwMode="auto">
            <a:xfrm>
              <a:off x="4975" y="1605"/>
              <a:ext cx="130" cy="46"/>
            </a:xfrm>
            <a:custGeom>
              <a:avLst/>
              <a:gdLst>
                <a:gd name="T0" fmla="*/ 2147483646 w 14"/>
                <a:gd name="T1" fmla="*/ 2147483646 h 5"/>
                <a:gd name="T2" fmla="*/ 0 w 14"/>
                <a:gd name="T3" fmla="*/ 2147483646 h 5"/>
                <a:gd name="T4" fmla="*/ 2147483646 w 14"/>
                <a:gd name="T5" fmla="*/ 2147483646 h 5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4" h="5">
                  <a:moveTo>
                    <a:pt x="14" y="5"/>
                  </a:moveTo>
                  <a:cubicBezTo>
                    <a:pt x="14" y="0"/>
                    <a:pt x="0" y="1"/>
                    <a:pt x="0" y="3"/>
                  </a:cubicBezTo>
                  <a:cubicBezTo>
                    <a:pt x="0" y="5"/>
                    <a:pt x="14" y="5"/>
                    <a:pt x="14" y="1"/>
                  </a:cubicBezTo>
                </a:path>
              </a:pathLst>
            </a:custGeom>
            <a:noFill/>
            <a:ln w="28575" cap="rnd" cmpd="sng">
              <a:solidFill>
                <a:srgbClr val="00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23" name="Freeform 88"/>
            <p:cNvSpPr>
              <a:spLocks noChangeAspect="1"/>
            </p:cNvSpPr>
            <p:nvPr/>
          </p:nvSpPr>
          <p:spPr bwMode="auto">
            <a:xfrm>
              <a:off x="4975" y="1568"/>
              <a:ext cx="130" cy="47"/>
            </a:xfrm>
            <a:custGeom>
              <a:avLst/>
              <a:gdLst>
                <a:gd name="T0" fmla="*/ 2147483646 w 14"/>
                <a:gd name="T1" fmla="*/ 2147483646 h 5"/>
                <a:gd name="T2" fmla="*/ 0 w 14"/>
                <a:gd name="T3" fmla="*/ 2147483646 h 5"/>
                <a:gd name="T4" fmla="*/ 2147483646 w 14"/>
                <a:gd name="T5" fmla="*/ 0 h 5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4" h="5">
                  <a:moveTo>
                    <a:pt x="14" y="5"/>
                  </a:moveTo>
                  <a:cubicBezTo>
                    <a:pt x="14" y="0"/>
                    <a:pt x="0" y="0"/>
                    <a:pt x="0" y="2"/>
                  </a:cubicBezTo>
                  <a:cubicBezTo>
                    <a:pt x="0" y="5"/>
                    <a:pt x="14" y="5"/>
                    <a:pt x="14" y="0"/>
                  </a:cubicBezTo>
                </a:path>
              </a:pathLst>
            </a:custGeom>
            <a:noFill/>
            <a:ln w="28575" cap="rnd" cmpd="sng">
              <a:solidFill>
                <a:srgbClr val="00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24" name="Freeform 89"/>
            <p:cNvSpPr>
              <a:spLocks noChangeAspect="1"/>
            </p:cNvSpPr>
            <p:nvPr/>
          </p:nvSpPr>
          <p:spPr bwMode="auto">
            <a:xfrm>
              <a:off x="4975" y="1522"/>
              <a:ext cx="130" cy="46"/>
            </a:xfrm>
            <a:custGeom>
              <a:avLst/>
              <a:gdLst>
                <a:gd name="T0" fmla="*/ 2147483646 w 14"/>
                <a:gd name="T1" fmla="*/ 2147483646 h 5"/>
                <a:gd name="T2" fmla="*/ 0 w 14"/>
                <a:gd name="T3" fmla="*/ 2147483646 h 5"/>
                <a:gd name="T4" fmla="*/ 2147483646 w 14"/>
                <a:gd name="T5" fmla="*/ 0 h 5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4" h="5">
                  <a:moveTo>
                    <a:pt x="14" y="5"/>
                  </a:moveTo>
                  <a:cubicBezTo>
                    <a:pt x="14" y="0"/>
                    <a:pt x="0" y="0"/>
                    <a:pt x="0" y="3"/>
                  </a:cubicBezTo>
                  <a:cubicBezTo>
                    <a:pt x="0" y="5"/>
                    <a:pt x="14" y="5"/>
                    <a:pt x="14" y="0"/>
                  </a:cubicBezTo>
                </a:path>
              </a:pathLst>
            </a:custGeom>
            <a:noFill/>
            <a:ln w="28575" cap="rnd" cmpd="sng">
              <a:solidFill>
                <a:srgbClr val="00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25" name="Freeform 90"/>
            <p:cNvSpPr>
              <a:spLocks noChangeAspect="1"/>
            </p:cNvSpPr>
            <p:nvPr/>
          </p:nvSpPr>
          <p:spPr bwMode="auto">
            <a:xfrm>
              <a:off x="5040" y="1485"/>
              <a:ext cx="65" cy="37"/>
            </a:xfrm>
            <a:custGeom>
              <a:avLst/>
              <a:gdLst>
                <a:gd name="T0" fmla="*/ 2147483646 w 7"/>
                <a:gd name="T1" fmla="*/ 2147483646 h 4"/>
                <a:gd name="T2" fmla="*/ 0 w 7"/>
                <a:gd name="T3" fmla="*/ 0 h 4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7" h="4">
                  <a:moveTo>
                    <a:pt x="7" y="4"/>
                  </a:moveTo>
                  <a:cubicBezTo>
                    <a:pt x="7" y="2"/>
                    <a:pt x="3" y="0"/>
                    <a:pt x="0" y="0"/>
                  </a:cubicBezTo>
                </a:path>
              </a:pathLst>
            </a:custGeom>
            <a:noFill/>
            <a:ln w="28575" cap="rnd" cmpd="sng">
              <a:solidFill>
                <a:srgbClr val="00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26" name="Line 91"/>
            <p:cNvSpPr>
              <a:spLocks noChangeAspect="1" noChangeShapeType="1"/>
            </p:cNvSpPr>
            <p:nvPr/>
          </p:nvSpPr>
          <p:spPr bwMode="auto">
            <a:xfrm flipV="1">
              <a:off x="5040" y="1411"/>
              <a:ext cx="1" cy="74"/>
            </a:xfrm>
            <a:prstGeom prst="line">
              <a:avLst/>
            </a:prstGeom>
            <a:noFill/>
            <a:ln w="19050">
              <a:solidFill>
                <a:srgbClr val="00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27" name="Line 92"/>
            <p:cNvSpPr>
              <a:spLocks noChangeAspect="1" noChangeShapeType="1"/>
            </p:cNvSpPr>
            <p:nvPr/>
          </p:nvSpPr>
          <p:spPr bwMode="auto">
            <a:xfrm flipV="1">
              <a:off x="5040" y="1984"/>
              <a:ext cx="1" cy="74"/>
            </a:xfrm>
            <a:prstGeom prst="line">
              <a:avLst/>
            </a:prstGeom>
            <a:noFill/>
            <a:ln w="28575">
              <a:solidFill>
                <a:srgbClr val="00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28" name="Freeform 93"/>
            <p:cNvSpPr>
              <a:spLocks noChangeAspect="1"/>
            </p:cNvSpPr>
            <p:nvPr/>
          </p:nvSpPr>
          <p:spPr bwMode="auto">
            <a:xfrm>
              <a:off x="4975" y="1910"/>
              <a:ext cx="130" cy="46"/>
            </a:xfrm>
            <a:custGeom>
              <a:avLst/>
              <a:gdLst>
                <a:gd name="T0" fmla="*/ 2147483646 w 14"/>
                <a:gd name="T1" fmla="*/ 2147483646 h 5"/>
                <a:gd name="T2" fmla="*/ 0 w 14"/>
                <a:gd name="T3" fmla="*/ 2147483646 h 5"/>
                <a:gd name="T4" fmla="*/ 2147483646 w 14"/>
                <a:gd name="T5" fmla="*/ 0 h 5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4" h="5">
                  <a:moveTo>
                    <a:pt x="14" y="5"/>
                  </a:moveTo>
                  <a:cubicBezTo>
                    <a:pt x="14" y="0"/>
                    <a:pt x="0" y="0"/>
                    <a:pt x="0" y="2"/>
                  </a:cubicBezTo>
                  <a:cubicBezTo>
                    <a:pt x="0" y="5"/>
                    <a:pt x="14" y="5"/>
                    <a:pt x="14" y="0"/>
                  </a:cubicBezTo>
                </a:path>
              </a:pathLst>
            </a:custGeom>
            <a:noFill/>
            <a:ln w="28575" cap="rnd" cmpd="sng">
              <a:solidFill>
                <a:srgbClr val="00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29" name="Freeform 94"/>
            <p:cNvSpPr>
              <a:spLocks noChangeAspect="1"/>
            </p:cNvSpPr>
            <p:nvPr/>
          </p:nvSpPr>
          <p:spPr bwMode="auto">
            <a:xfrm>
              <a:off x="4975" y="1864"/>
              <a:ext cx="130" cy="46"/>
            </a:xfrm>
            <a:custGeom>
              <a:avLst/>
              <a:gdLst>
                <a:gd name="T0" fmla="*/ 2147483646 w 14"/>
                <a:gd name="T1" fmla="*/ 2147483646 h 5"/>
                <a:gd name="T2" fmla="*/ 0 w 14"/>
                <a:gd name="T3" fmla="*/ 2147483646 h 5"/>
                <a:gd name="T4" fmla="*/ 2147483646 w 14"/>
                <a:gd name="T5" fmla="*/ 0 h 5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4" h="5">
                  <a:moveTo>
                    <a:pt x="14" y="5"/>
                  </a:moveTo>
                  <a:cubicBezTo>
                    <a:pt x="14" y="0"/>
                    <a:pt x="0" y="0"/>
                    <a:pt x="0" y="3"/>
                  </a:cubicBezTo>
                  <a:cubicBezTo>
                    <a:pt x="0" y="5"/>
                    <a:pt x="14" y="5"/>
                    <a:pt x="14" y="0"/>
                  </a:cubicBezTo>
                </a:path>
              </a:pathLst>
            </a:custGeom>
            <a:noFill/>
            <a:ln w="28575" cap="rnd" cmpd="sng">
              <a:solidFill>
                <a:srgbClr val="00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30" name="Freeform 95"/>
            <p:cNvSpPr>
              <a:spLocks noChangeAspect="1"/>
            </p:cNvSpPr>
            <p:nvPr/>
          </p:nvSpPr>
          <p:spPr bwMode="auto">
            <a:xfrm>
              <a:off x="4975" y="1828"/>
              <a:ext cx="130" cy="45"/>
            </a:xfrm>
            <a:custGeom>
              <a:avLst/>
              <a:gdLst>
                <a:gd name="T0" fmla="*/ 2147483646 w 14"/>
                <a:gd name="T1" fmla="*/ 2147483646 h 5"/>
                <a:gd name="T2" fmla="*/ 0 w 14"/>
                <a:gd name="T3" fmla="*/ 2147483646 h 5"/>
                <a:gd name="T4" fmla="*/ 2147483646 w 14"/>
                <a:gd name="T5" fmla="*/ 0 h 5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4" h="5">
                  <a:moveTo>
                    <a:pt x="14" y="4"/>
                  </a:moveTo>
                  <a:cubicBezTo>
                    <a:pt x="14" y="0"/>
                    <a:pt x="0" y="0"/>
                    <a:pt x="0" y="2"/>
                  </a:cubicBezTo>
                  <a:cubicBezTo>
                    <a:pt x="0" y="5"/>
                    <a:pt x="14" y="5"/>
                    <a:pt x="14" y="0"/>
                  </a:cubicBezTo>
                </a:path>
              </a:pathLst>
            </a:custGeom>
            <a:noFill/>
            <a:ln w="28575" cap="rnd" cmpd="sng">
              <a:solidFill>
                <a:srgbClr val="00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31" name="Freeform 96"/>
            <p:cNvSpPr>
              <a:spLocks noChangeAspect="1" noEditPoints="1"/>
            </p:cNvSpPr>
            <p:nvPr/>
          </p:nvSpPr>
          <p:spPr bwMode="auto">
            <a:xfrm>
              <a:off x="4837" y="2292"/>
              <a:ext cx="398" cy="628"/>
            </a:xfrm>
            <a:custGeom>
              <a:avLst/>
              <a:gdLst>
                <a:gd name="T0" fmla="*/ 2147483646 w 43"/>
                <a:gd name="T1" fmla="*/ 2147483646 h 68"/>
                <a:gd name="T2" fmla="*/ 2147483646 w 43"/>
                <a:gd name="T3" fmla="*/ 2147483646 h 68"/>
                <a:gd name="T4" fmla="*/ 2147483646 w 43"/>
                <a:gd name="T5" fmla="*/ 2147483646 h 68"/>
                <a:gd name="T6" fmla="*/ 0 w 43"/>
                <a:gd name="T7" fmla="*/ 2147483646 h 68"/>
                <a:gd name="T8" fmla="*/ 2147483646 w 43"/>
                <a:gd name="T9" fmla="*/ 2147483646 h 68"/>
                <a:gd name="T10" fmla="*/ 0 w 43"/>
                <a:gd name="T11" fmla="*/ 0 h 68"/>
                <a:gd name="T12" fmla="*/ 0 w 43"/>
                <a:gd name="T13" fmla="*/ 2147483646 h 68"/>
                <a:gd name="T14" fmla="*/ 2147483646 w 43"/>
                <a:gd name="T15" fmla="*/ 0 h 68"/>
                <a:gd name="T16" fmla="*/ 2147483646 w 43"/>
                <a:gd name="T17" fmla="*/ 2147483646 h 68"/>
                <a:gd name="T18" fmla="*/ 2147483646 w 43"/>
                <a:gd name="T19" fmla="*/ 2147483646 h 68"/>
                <a:gd name="T20" fmla="*/ 0 w 43"/>
                <a:gd name="T21" fmla="*/ 2147483646 h 6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43" h="68">
                  <a:moveTo>
                    <a:pt x="22" y="52"/>
                  </a:moveTo>
                  <a:cubicBezTo>
                    <a:pt x="33" y="52"/>
                    <a:pt x="43" y="55"/>
                    <a:pt x="43" y="58"/>
                  </a:cubicBezTo>
                  <a:cubicBezTo>
                    <a:pt x="43" y="61"/>
                    <a:pt x="33" y="64"/>
                    <a:pt x="22" y="64"/>
                  </a:cubicBezTo>
                  <a:cubicBezTo>
                    <a:pt x="10" y="64"/>
                    <a:pt x="0" y="61"/>
                    <a:pt x="0" y="58"/>
                  </a:cubicBezTo>
                  <a:cubicBezTo>
                    <a:pt x="0" y="55"/>
                    <a:pt x="10" y="52"/>
                    <a:pt x="22" y="52"/>
                  </a:cubicBezTo>
                  <a:close/>
                  <a:moveTo>
                    <a:pt x="0" y="0"/>
                  </a:moveTo>
                  <a:lnTo>
                    <a:pt x="0" y="60"/>
                  </a:lnTo>
                  <a:moveTo>
                    <a:pt x="43" y="0"/>
                  </a:moveTo>
                  <a:lnTo>
                    <a:pt x="43" y="60"/>
                  </a:lnTo>
                  <a:moveTo>
                    <a:pt x="43" y="60"/>
                  </a:moveTo>
                  <a:cubicBezTo>
                    <a:pt x="42" y="68"/>
                    <a:pt x="0" y="68"/>
                    <a:pt x="0" y="60"/>
                  </a:cubicBezTo>
                </a:path>
              </a:pathLst>
            </a:custGeom>
            <a:noFill/>
            <a:ln w="28575" cmpd="sng">
              <a:solidFill>
                <a:srgbClr val="00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32" name="Line 97"/>
            <p:cNvSpPr>
              <a:spLocks noChangeAspect="1" noChangeShapeType="1"/>
            </p:cNvSpPr>
            <p:nvPr/>
          </p:nvSpPr>
          <p:spPr bwMode="auto">
            <a:xfrm flipH="1">
              <a:off x="4837" y="2058"/>
              <a:ext cx="203" cy="235"/>
            </a:xfrm>
            <a:prstGeom prst="line">
              <a:avLst/>
            </a:prstGeom>
            <a:noFill/>
            <a:ln w="28575">
              <a:solidFill>
                <a:srgbClr val="00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33" name="Line 98"/>
            <p:cNvSpPr>
              <a:spLocks noChangeAspect="1" noChangeShapeType="1"/>
            </p:cNvSpPr>
            <p:nvPr/>
          </p:nvSpPr>
          <p:spPr bwMode="auto">
            <a:xfrm>
              <a:off x="5040" y="2058"/>
              <a:ext cx="195" cy="234"/>
            </a:xfrm>
            <a:prstGeom prst="line">
              <a:avLst/>
            </a:prstGeom>
            <a:noFill/>
            <a:ln w="28575">
              <a:solidFill>
                <a:srgbClr val="00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34" name="Freeform 99"/>
            <p:cNvSpPr>
              <a:spLocks noChangeAspect="1" noEditPoints="1"/>
            </p:cNvSpPr>
            <p:nvPr/>
          </p:nvSpPr>
          <p:spPr bwMode="auto">
            <a:xfrm>
              <a:off x="4837" y="3165"/>
              <a:ext cx="398" cy="240"/>
            </a:xfrm>
            <a:custGeom>
              <a:avLst/>
              <a:gdLst>
                <a:gd name="T0" fmla="*/ 2147483646 w 43"/>
                <a:gd name="T1" fmla="*/ 2147483646 h 26"/>
                <a:gd name="T2" fmla="*/ 2147483646 w 43"/>
                <a:gd name="T3" fmla="*/ 2147483646 h 26"/>
                <a:gd name="T4" fmla="*/ 0 w 43"/>
                <a:gd name="T5" fmla="*/ 2147483646 h 26"/>
                <a:gd name="T6" fmla="*/ 2147483646 w 43"/>
                <a:gd name="T7" fmla="*/ 2147483646 h 26"/>
                <a:gd name="T8" fmla="*/ 0 w 43"/>
                <a:gd name="T9" fmla="*/ 0 h 26"/>
                <a:gd name="T10" fmla="*/ 0 w 43"/>
                <a:gd name="T11" fmla="*/ 2147483646 h 26"/>
                <a:gd name="T12" fmla="*/ 2147483646 w 43"/>
                <a:gd name="T13" fmla="*/ 2147483646 h 26"/>
                <a:gd name="T14" fmla="*/ 2147483646 w 43"/>
                <a:gd name="T15" fmla="*/ 2147483646 h 26"/>
                <a:gd name="T16" fmla="*/ 2147483646 w 43"/>
                <a:gd name="T17" fmla="*/ 2147483646 h 26"/>
                <a:gd name="T18" fmla="*/ 0 w 43"/>
                <a:gd name="T19" fmla="*/ 2147483646 h 2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3" h="26">
                  <a:moveTo>
                    <a:pt x="22" y="10"/>
                  </a:moveTo>
                  <a:cubicBezTo>
                    <a:pt x="33" y="10"/>
                    <a:pt x="43" y="12"/>
                    <a:pt x="43" y="16"/>
                  </a:cubicBezTo>
                  <a:cubicBezTo>
                    <a:pt x="43" y="24"/>
                    <a:pt x="0" y="24"/>
                    <a:pt x="0" y="16"/>
                  </a:cubicBezTo>
                  <a:cubicBezTo>
                    <a:pt x="0" y="12"/>
                    <a:pt x="10" y="10"/>
                    <a:pt x="22" y="10"/>
                  </a:cubicBezTo>
                  <a:close/>
                  <a:moveTo>
                    <a:pt x="0" y="0"/>
                  </a:moveTo>
                  <a:lnTo>
                    <a:pt x="0" y="18"/>
                  </a:lnTo>
                  <a:moveTo>
                    <a:pt x="43" y="2"/>
                  </a:moveTo>
                  <a:lnTo>
                    <a:pt x="43" y="18"/>
                  </a:lnTo>
                  <a:moveTo>
                    <a:pt x="43" y="18"/>
                  </a:moveTo>
                  <a:cubicBezTo>
                    <a:pt x="42" y="26"/>
                    <a:pt x="0" y="25"/>
                    <a:pt x="0" y="18"/>
                  </a:cubicBezTo>
                </a:path>
              </a:pathLst>
            </a:custGeom>
            <a:noFill/>
            <a:ln w="28575" cap="flat" cmpd="sng">
              <a:solidFill>
                <a:srgbClr val="00FFFF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35" name="Oval 100"/>
            <p:cNvSpPr>
              <a:spLocks noChangeAspect="1" noChangeArrowheads="1"/>
            </p:cNvSpPr>
            <p:nvPr/>
          </p:nvSpPr>
          <p:spPr bwMode="auto">
            <a:xfrm>
              <a:off x="5002" y="2288"/>
              <a:ext cx="80" cy="80"/>
            </a:xfrm>
            <a:prstGeom prst="ellipse">
              <a:avLst/>
            </a:prstGeom>
            <a:solidFill>
              <a:srgbClr val="FF0000"/>
            </a:solidFill>
            <a:ln w="9525" algn="ctr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 b="0">
                <a:solidFill>
                  <a:srgbClr val="000000"/>
                </a:solidFill>
              </a:endParaRPr>
            </a:p>
          </p:txBody>
        </p:sp>
        <p:sp>
          <p:nvSpPr>
            <p:cNvPr id="11336" name="Line 101"/>
            <p:cNvSpPr>
              <a:spLocks noChangeAspect="1" noChangeShapeType="1"/>
            </p:cNvSpPr>
            <p:nvPr/>
          </p:nvSpPr>
          <p:spPr bwMode="auto">
            <a:xfrm>
              <a:off x="5290" y="2841"/>
              <a:ext cx="130" cy="1"/>
            </a:xfrm>
            <a:prstGeom prst="line">
              <a:avLst/>
            </a:prstGeom>
            <a:noFill/>
            <a:ln w="19050">
              <a:solidFill>
                <a:srgbClr val="00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11337" name="Object 102"/>
            <p:cNvGraphicFramePr>
              <a:graphicFrameLocks noChangeAspect="1"/>
            </p:cNvGraphicFramePr>
            <p:nvPr/>
          </p:nvGraphicFramePr>
          <p:xfrm>
            <a:off x="5313" y="2534"/>
            <a:ext cx="77" cy="11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978" name="公式" r:id="rId11" imgW="128734" imgH="242985" progId="Equation.3">
                    <p:embed/>
                  </p:oleObj>
                </mc:Choice>
                <mc:Fallback>
                  <p:oleObj name="公式" r:id="rId11" imgW="128734" imgH="242985" progId="Equation.3">
                    <p:embed/>
                    <p:pic>
                      <p:nvPicPr>
                        <p:cNvPr id="0" name="Object 10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313" y="2534"/>
                          <a:ext cx="77" cy="11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338" name="Line 103"/>
            <p:cNvSpPr>
              <a:spLocks noChangeAspect="1" noChangeShapeType="1"/>
            </p:cNvSpPr>
            <p:nvPr/>
          </p:nvSpPr>
          <p:spPr bwMode="auto">
            <a:xfrm>
              <a:off x="4704" y="1721"/>
              <a:ext cx="130" cy="1"/>
            </a:xfrm>
            <a:prstGeom prst="line">
              <a:avLst/>
            </a:prstGeom>
            <a:noFill/>
            <a:ln w="19050">
              <a:solidFill>
                <a:srgbClr val="00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39" name="Line 104"/>
            <p:cNvSpPr>
              <a:spLocks noChangeAspect="1" noChangeShapeType="1"/>
            </p:cNvSpPr>
            <p:nvPr/>
          </p:nvSpPr>
          <p:spPr bwMode="auto">
            <a:xfrm>
              <a:off x="4704" y="2067"/>
              <a:ext cx="130" cy="0"/>
            </a:xfrm>
            <a:prstGeom prst="line">
              <a:avLst/>
            </a:prstGeom>
            <a:noFill/>
            <a:ln w="19050">
              <a:solidFill>
                <a:srgbClr val="00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11340" name="Object 105"/>
            <p:cNvGraphicFramePr>
              <a:graphicFrameLocks noChangeAspect="1"/>
            </p:cNvGraphicFramePr>
            <p:nvPr/>
          </p:nvGraphicFramePr>
          <p:xfrm>
            <a:off x="4643" y="1809"/>
            <a:ext cx="73" cy="15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979" name="公式" r:id="rId13" imgW="118981" imgH="357188" progId="Equation.3">
                    <p:embed/>
                  </p:oleObj>
                </mc:Choice>
                <mc:Fallback>
                  <p:oleObj name="公式" r:id="rId13" imgW="118981" imgH="357188" progId="Equation.3">
                    <p:embed/>
                    <p:pic>
                      <p:nvPicPr>
                        <p:cNvPr id="0" name="Object 10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643" y="1809"/>
                          <a:ext cx="73" cy="15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341" name="Line 106"/>
            <p:cNvSpPr>
              <a:spLocks noChangeAspect="1" noChangeShapeType="1"/>
            </p:cNvSpPr>
            <p:nvPr/>
          </p:nvSpPr>
          <p:spPr bwMode="auto">
            <a:xfrm>
              <a:off x="4648" y="2827"/>
              <a:ext cx="129" cy="0"/>
            </a:xfrm>
            <a:prstGeom prst="line">
              <a:avLst/>
            </a:prstGeom>
            <a:noFill/>
            <a:ln w="19050">
              <a:solidFill>
                <a:srgbClr val="00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42" name="Line 107"/>
            <p:cNvSpPr>
              <a:spLocks noChangeAspect="1" noChangeShapeType="1"/>
            </p:cNvSpPr>
            <p:nvPr/>
          </p:nvSpPr>
          <p:spPr bwMode="auto">
            <a:xfrm>
              <a:off x="4712" y="2831"/>
              <a:ext cx="1" cy="163"/>
            </a:xfrm>
            <a:prstGeom prst="line">
              <a:avLst/>
            </a:prstGeom>
            <a:noFill/>
            <a:ln w="19050">
              <a:solidFill>
                <a:srgbClr val="00FFFF"/>
              </a:solidFill>
              <a:round/>
              <a:headEnd type="triangle" w="med" len="lg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43" name="Line 108"/>
            <p:cNvSpPr>
              <a:spLocks noChangeAspect="1" noChangeShapeType="1"/>
            </p:cNvSpPr>
            <p:nvPr/>
          </p:nvSpPr>
          <p:spPr bwMode="auto">
            <a:xfrm flipV="1">
              <a:off x="4712" y="3176"/>
              <a:ext cx="1" cy="157"/>
            </a:xfrm>
            <a:prstGeom prst="line">
              <a:avLst/>
            </a:prstGeom>
            <a:noFill/>
            <a:ln w="19050">
              <a:solidFill>
                <a:srgbClr val="00FFFF"/>
              </a:solidFill>
              <a:round/>
              <a:headEnd type="triangle" w="med" len="lg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44" name="Line 109"/>
            <p:cNvSpPr>
              <a:spLocks noChangeAspect="1" noChangeShapeType="1"/>
            </p:cNvSpPr>
            <p:nvPr/>
          </p:nvSpPr>
          <p:spPr bwMode="auto">
            <a:xfrm>
              <a:off x="4648" y="3332"/>
              <a:ext cx="129" cy="1"/>
            </a:xfrm>
            <a:prstGeom prst="line">
              <a:avLst/>
            </a:prstGeom>
            <a:noFill/>
            <a:ln w="19050">
              <a:solidFill>
                <a:srgbClr val="00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11345" name="Object 110"/>
            <p:cNvGraphicFramePr>
              <a:graphicFrameLocks noChangeAspect="1"/>
            </p:cNvGraphicFramePr>
            <p:nvPr/>
          </p:nvGraphicFramePr>
          <p:xfrm>
            <a:off x="4666" y="3005"/>
            <a:ext cx="85" cy="15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980" name="公式" r:id="rId15" imgW="157016" imgH="357188" progId="Equation.3">
                    <p:embed/>
                  </p:oleObj>
                </mc:Choice>
                <mc:Fallback>
                  <p:oleObj name="公式" r:id="rId15" imgW="157016" imgH="357188" progId="Equation.3">
                    <p:embed/>
                    <p:pic>
                      <p:nvPicPr>
                        <p:cNvPr id="0" name="Object 1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666" y="3005"/>
                          <a:ext cx="85" cy="15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346" name="Line 111"/>
            <p:cNvSpPr>
              <a:spLocks noChangeAspect="1" noChangeShapeType="1"/>
            </p:cNvSpPr>
            <p:nvPr/>
          </p:nvSpPr>
          <p:spPr bwMode="auto">
            <a:xfrm>
              <a:off x="4770" y="1720"/>
              <a:ext cx="0" cy="346"/>
            </a:xfrm>
            <a:prstGeom prst="line">
              <a:avLst/>
            </a:prstGeom>
            <a:noFill/>
            <a:ln w="19050">
              <a:solidFill>
                <a:srgbClr val="00FFFF"/>
              </a:solidFill>
              <a:round/>
              <a:headEnd type="triangle" w="med" len="lg"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aphicFrame>
        <p:nvGraphicFramePr>
          <p:cNvPr id="324720" name="Object 1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63739515"/>
              </p:ext>
            </p:extLst>
          </p:nvPr>
        </p:nvGraphicFramePr>
        <p:xfrm>
          <a:off x="4287793" y="3006817"/>
          <a:ext cx="1541508" cy="788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81" name="Equation" r:id="rId17" imgW="838080" imgH="393480" progId="Equation.DSMT4">
                  <p:embed/>
                </p:oleObj>
              </mc:Choice>
              <mc:Fallback>
                <p:oleObj name="Equation" r:id="rId17" imgW="838080" imgH="393480" progId="Equation.DSMT4">
                  <p:embed/>
                  <p:pic>
                    <p:nvPicPr>
                      <p:cNvPr id="0" name="Object 1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87793" y="3006817"/>
                        <a:ext cx="1541508" cy="788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4721" name="Text Box 113"/>
          <p:cNvSpPr txBox="1">
            <a:spLocks noChangeArrowheads="1"/>
          </p:cNvSpPr>
          <p:nvPr/>
        </p:nvSpPr>
        <p:spPr bwMode="auto">
          <a:xfrm>
            <a:off x="1136650" y="5143500"/>
            <a:ext cx="898525" cy="530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20000"/>
              </a:lnSpc>
              <a:buFont typeface="Wingdings" pitchFamily="2" charset="2"/>
              <a:buNone/>
              <a:defRPr/>
            </a:pPr>
            <a:r>
              <a:rPr kumimoji="0" lang="zh-CN" altLang="en-US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楷体_GB2312" pitchFamily="49" charset="-122"/>
              </a:rPr>
              <a:t>而</a:t>
            </a:r>
          </a:p>
        </p:txBody>
      </p:sp>
      <p:graphicFrame>
        <p:nvGraphicFramePr>
          <p:cNvPr id="324722" name="Object 114"/>
          <p:cNvGraphicFramePr>
            <a:graphicFrameLocks noChangeAspect="1"/>
          </p:cNvGraphicFramePr>
          <p:nvPr/>
        </p:nvGraphicFramePr>
        <p:xfrm>
          <a:off x="2036763" y="5038725"/>
          <a:ext cx="1193800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82" name="公式" r:id="rId19" imgW="1090824" imgH="661890" progId="Equation.3">
                  <p:embed/>
                </p:oleObj>
              </mc:Choice>
              <mc:Fallback>
                <p:oleObj name="公式" r:id="rId19" imgW="1090824" imgH="661890" progId="Equation.3">
                  <p:embed/>
                  <p:pic>
                    <p:nvPicPr>
                      <p:cNvPr id="0" name="Object 1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36763" y="5038725"/>
                        <a:ext cx="1193800" cy="762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4723" name="Text Box 115"/>
          <p:cNvSpPr txBox="1">
            <a:spLocks noChangeArrowheads="1"/>
          </p:cNvSpPr>
          <p:nvPr/>
        </p:nvSpPr>
        <p:spPr bwMode="auto">
          <a:xfrm>
            <a:off x="1143000" y="6138863"/>
            <a:ext cx="898525" cy="530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20000"/>
              </a:lnSpc>
              <a:buFont typeface="Wingdings" pitchFamily="2" charset="2"/>
              <a:buNone/>
              <a:defRPr/>
            </a:pPr>
            <a:r>
              <a:rPr kumimoji="0" lang="zh-CN" altLang="en-US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楷体_GB2312" pitchFamily="49" charset="-122"/>
              </a:rPr>
              <a:t>则</a:t>
            </a:r>
          </a:p>
        </p:txBody>
      </p:sp>
      <p:sp>
        <p:nvSpPr>
          <p:cNvPr id="324724" name="AutoShape 116"/>
          <p:cNvSpPr>
            <a:spLocks noChangeArrowheads="1"/>
          </p:cNvSpPr>
          <p:nvPr/>
        </p:nvSpPr>
        <p:spPr bwMode="auto">
          <a:xfrm>
            <a:off x="4700588" y="6346825"/>
            <a:ext cx="469900" cy="254000"/>
          </a:xfrm>
          <a:prstGeom prst="rightArrow">
            <a:avLst>
              <a:gd name="adj1" fmla="val 50000"/>
              <a:gd name="adj2" fmla="val 46250"/>
            </a:avLst>
          </a:prstGeom>
          <a:solidFill>
            <a:srgbClr val="00FFFF">
              <a:alpha val="50195"/>
            </a:srgbClr>
          </a:solidFill>
          <a:ln w="9525" algn="ctr">
            <a:solidFill>
              <a:srgbClr val="33CCCC">
                <a:alpha val="39999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 b="0">
              <a:solidFill>
                <a:srgbClr val="000000"/>
              </a:solidFill>
            </a:endParaRPr>
          </a:p>
        </p:txBody>
      </p:sp>
      <p:grpSp>
        <p:nvGrpSpPr>
          <p:cNvPr id="35923" name="Group 83"/>
          <p:cNvGrpSpPr>
            <a:grpSpLocks/>
          </p:cNvGrpSpPr>
          <p:nvPr/>
        </p:nvGrpSpPr>
        <p:grpSpPr bwMode="auto">
          <a:xfrm>
            <a:off x="5184404" y="5749858"/>
            <a:ext cx="3779837" cy="534988"/>
            <a:chOff x="3379" y="3521"/>
            <a:chExt cx="2381" cy="337"/>
          </a:xfrm>
        </p:grpSpPr>
        <p:sp>
          <p:nvSpPr>
            <p:cNvPr id="2" name="Text Box 113"/>
            <p:cNvSpPr txBox="1">
              <a:spLocks noChangeArrowheads="1"/>
            </p:cNvSpPr>
            <p:nvPr/>
          </p:nvSpPr>
          <p:spPr bwMode="auto">
            <a:xfrm>
              <a:off x="3379" y="3521"/>
              <a:ext cx="2381" cy="337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20000"/>
                </a:lnSpc>
                <a:buFont typeface="Wingdings" panose="05000000000000000000" pitchFamily="2" charset="2"/>
                <a:buNone/>
                <a:defRPr/>
              </a:pPr>
              <a:r>
                <a:rPr kumimoji="0" lang="zh-CN" altLang="en-US" dirty="0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ea typeface="楷体_GB2312" pitchFamily="49" charset="-122"/>
                </a:rPr>
                <a:t>另外一个解                 略去</a:t>
              </a:r>
            </a:p>
          </p:txBody>
        </p:sp>
        <p:graphicFrame>
          <p:nvGraphicFramePr>
            <p:cNvPr id="11284" name="Object 8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801632574"/>
                </p:ext>
              </p:extLst>
            </p:nvPr>
          </p:nvGraphicFramePr>
          <p:xfrm>
            <a:off x="4463" y="3587"/>
            <a:ext cx="725" cy="24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983" name="Equation" r:id="rId21" imgW="633429" imgH="176407" progId="Equation.DSMT4">
                    <p:embed/>
                  </p:oleObj>
                </mc:Choice>
                <mc:Fallback>
                  <p:oleObj name="Equation" r:id="rId21" imgW="633429" imgH="176407" progId="Equation.DSMT4">
                    <p:embed/>
                    <p:pic>
                      <p:nvPicPr>
                        <p:cNvPr id="0" name="Object 8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463" y="3587"/>
                          <a:ext cx="725" cy="242"/>
                        </a:xfrm>
                        <a:prstGeom prst="rect">
                          <a:avLst/>
                        </a:prstGeom>
                        <a:solidFill>
                          <a:schemeClr val="bg2"/>
                        </a:solidFill>
                        <a:ln>
                          <a:noFill/>
                        </a:ln>
                        <a:effectLst/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83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88974767"/>
              </p:ext>
            </p:extLst>
          </p:nvPr>
        </p:nvGraphicFramePr>
        <p:xfrm>
          <a:off x="3240633" y="5214859"/>
          <a:ext cx="3203575" cy="5183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84" name="Equation" r:id="rId23" imgW="1485720" imgH="228600" progId="Equation.DSMT4">
                  <p:embed/>
                </p:oleObj>
              </mc:Choice>
              <mc:Fallback>
                <p:oleObj name="Equation" r:id="rId23" imgW="148572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40633" y="5214859"/>
                        <a:ext cx="3203575" cy="51839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246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246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246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246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247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246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246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247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247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5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3247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3246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3247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3246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359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359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4648" grpId="0" autoUpdateAnimBg="0"/>
      <p:bldP spid="324649" grpId="0" autoUpdateAnimBg="0"/>
      <p:bldP spid="324650" grpId="0" autoUpdateAnimBg="0"/>
      <p:bldP spid="324651" grpId="0" autoUpdateAnimBg="0"/>
      <p:bldP spid="324721" grpId="0" autoUpdateAnimBg="0"/>
      <p:bldP spid="324723" grpId="0" autoUpdateAnimBg="0"/>
      <p:bldP spid="32472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62" name="Rectangle 2"/>
          <p:cNvSpPr>
            <a:spLocks noChangeArrowheads="1"/>
          </p:cNvSpPr>
          <p:nvPr/>
        </p:nvSpPr>
        <p:spPr bwMode="auto">
          <a:xfrm>
            <a:off x="250825" y="461963"/>
            <a:ext cx="3783013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800">
                <a:solidFill>
                  <a:srgbClr val="00FF00"/>
                </a:solidFill>
                <a:ea typeface="楷体_GB2312" pitchFamily="49" charset="-122"/>
              </a:rPr>
              <a:t>4-4 </a:t>
            </a:r>
            <a:r>
              <a:rPr kumimoji="0" lang="zh-CN" altLang="en-US" sz="2800">
                <a:solidFill>
                  <a:srgbClr val="00FF00"/>
                </a:solidFill>
                <a:ea typeface="楷体_GB2312" pitchFamily="49" charset="-122"/>
              </a:rPr>
              <a:t>质心  质心运动定理</a:t>
            </a:r>
          </a:p>
        </p:txBody>
      </p:sp>
      <p:sp>
        <p:nvSpPr>
          <p:cNvPr id="399363" name="Rectangle 3"/>
          <p:cNvSpPr>
            <a:spLocks noChangeArrowheads="1"/>
          </p:cNvSpPr>
          <p:nvPr/>
        </p:nvSpPr>
        <p:spPr bwMode="auto">
          <a:xfrm>
            <a:off x="971550" y="1506538"/>
            <a:ext cx="51800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kumimoji="0" lang="en-US" altLang="zh-CN" i="1">
                <a:solidFill>
                  <a:srgbClr val="00FFFF"/>
                </a:solidFill>
                <a:ea typeface="楷体_GB2312" pitchFamily="49" charset="-122"/>
              </a:rPr>
              <a:t>N</a:t>
            </a:r>
            <a:r>
              <a:rPr kumimoji="0" lang="zh-CN" altLang="en-US">
                <a:solidFill>
                  <a:srgbClr val="FFFFFF"/>
                </a:solidFill>
                <a:ea typeface="楷体_GB2312" pitchFamily="49" charset="-122"/>
              </a:rPr>
              <a:t>个质点系统</a:t>
            </a:r>
            <a:r>
              <a:rPr kumimoji="0" lang="en-US" altLang="zh-CN">
                <a:solidFill>
                  <a:srgbClr val="FFFFFF"/>
                </a:solidFill>
                <a:ea typeface="楷体_GB2312" pitchFamily="49" charset="-122"/>
              </a:rPr>
              <a:t>(</a:t>
            </a:r>
            <a:r>
              <a:rPr kumimoji="0" lang="zh-CN" altLang="en-US">
                <a:solidFill>
                  <a:srgbClr val="00FFFF"/>
                </a:solidFill>
                <a:ea typeface="楷体_GB2312" pitchFamily="49" charset="-122"/>
              </a:rPr>
              <a:t>质点系</a:t>
            </a:r>
            <a:r>
              <a:rPr kumimoji="0" lang="en-US" altLang="zh-CN">
                <a:solidFill>
                  <a:srgbClr val="FFFFFF"/>
                </a:solidFill>
                <a:ea typeface="楷体_GB2312" pitchFamily="49" charset="-122"/>
              </a:rPr>
              <a:t>)</a:t>
            </a:r>
            <a:r>
              <a:rPr kumimoji="0" lang="zh-CN" altLang="en-US">
                <a:solidFill>
                  <a:srgbClr val="FFFFFF"/>
                </a:solidFill>
                <a:ea typeface="楷体_GB2312" pitchFamily="49" charset="-122"/>
              </a:rPr>
              <a:t>，定义质量中心</a:t>
            </a:r>
          </a:p>
        </p:txBody>
      </p:sp>
      <p:sp>
        <p:nvSpPr>
          <p:cNvPr id="399364" name="Text Box 4"/>
          <p:cNvSpPr txBox="1">
            <a:spLocks noChangeArrowheads="1"/>
          </p:cNvSpPr>
          <p:nvPr/>
        </p:nvSpPr>
        <p:spPr bwMode="auto">
          <a:xfrm>
            <a:off x="395288" y="1003300"/>
            <a:ext cx="28638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kumimoji="0" lang="zh-CN" altLang="en-US">
                <a:solidFill>
                  <a:srgbClr val="FFFF99"/>
                </a:solidFill>
                <a:ea typeface="楷体_GB2312" pitchFamily="49" charset="-122"/>
              </a:rPr>
              <a:t>一、质心</a:t>
            </a:r>
            <a:endParaRPr kumimoji="0" lang="zh-CN" altLang="en-US" b="0">
              <a:solidFill>
                <a:srgbClr val="FFFF99"/>
              </a:solidFill>
              <a:ea typeface="楷体_GB2312" pitchFamily="49" charset="-122"/>
            </a:endParaRPr>
          </a:p>
        </p:txBody>
      </p:sp>
      <p:sp>
        <p:nvSpPr>
          <p:cNvPr id="399365" name="Text Box 5"/>
          <p:cNvSpPr txBox="1">
            <a:spLocks noChangeArrowheads="1"/>
          </p:cNvSpPr>
          <p:nvPr/>
        </p:nvSpPr>
        <p:spPr bwMode="auto">
          <a:xfrm>
            <a:off x="7051675" y="1506538"/>
            <a:ext cx="8731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FF99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kumimoji="0" lang="en-US" altLang="zh-CN">
                <a:solidFill>
                  <a:srgbClr val="FFFFFF"/>
                </a:solidFill>
                <a:ea typeface="楷体_GB2312" pitchFamily="49" charset="-122"/>
              </a:rPr>
              <a:t> </a:t>
            </a:r>
            <a:r>
              <a:rPr kumimoji="0" lang="zh-CN" altLang="en-US">
                <a:solidFill>
                  <a:srgbClr val="FFFFFF"/>
                </a:solidFill>
                <a:ea typeface="楷体_GB2312" pitchFamily="49" charset="-122"/>
              </a:rPr>
              <a:t>质心</a:t>
            </a:r>
            <a:endParaRPr kumimoji="0" lang="zh-CN" altLang="en-US" b="0">
              <a:solidFill>
                <a:srgbClr val="FFFFFF"/>
              </a:solidFill>
              <a:ea typeface="楷体_GB2312" pitchFamily="49" charset="-122"/>
            </a:endParaRPr>
          </a:p>
        </p:txBody>
      </p:sp>
      <p:sp>
        <p:nvSpPr>
          <p:cNvPr id="399366" name="Line 6"/>
          <p:cNvSpPr>
            <a:spLocks noChangeShapeType="1"/>
          </p:cNvSpPr>
          <p:nvPr/>
        </p:nvSpPr>
        <p:spPr bwMode="auto">
          <a:xfrm flipH="1">
            <a:off x="5657850" y="5735638"/>
            <a:ext cx="762000" cy="838200"/>
          </a:xfrm>
          <a:prstGeom prst="line">
            <a:avLst/>
          </a:prstGeom>
          <a:noFill/>
          <a:ln w="12700">
            <a:solidFill>
              <a:schemeClr val="bg1"/>
            </a:solidFill>
            <a:round/>
            <a:headEnd type="none" w="sm" len="lg"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99367" name="Line 7"/>
          <p:cNvSpPr>
            <a:spLocks noChangeShapeType="1"/>
          </p:cNvSpPr>
          <p:nvPr/>
        </p:nvSpPr>
        <p:spPr bwMode="auto">
          <a:xfrm>
            <a:off x="6419850" y="3449638"/>
            <a:ext cx="0" cy="2286000"/>
          </a:xfrm>
          <a:prstGeom prst="line">
            <a:avLst/>
          </a:prstGeom>
          <a:noFill/>
          <a:ln w="12700">
            <a:solidFill>
              <a:schemeClr val="bg1"/>
            </a:solidFill>
            <a:round/>
            <a:headEnd type="triangle" w="sm" len="lg"/>
            <a:tailEnd type="non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99368" name="Line 8"/>
          <p:cNvSpPr>
            <a:spLocks noChangeShapeType="1"/>
          </p:cNvSpPr>
          <p:nvPr/>
        </p:nvSpPr>
        <p:spPr bwMode="auto">
          <a:xfrm>
            <a:off x="6419850" y="5735638"/>
            <a:ext cx="2438400" cy="0"/>
          </a:xfrm>
          <a:prstGeom prst="line">
            <a:avLst/>
          </a:prstGeom>
          <a:noFill/>
          <a:ln w="12700">
            <a:solidFill>
              <a:schemeClr val="bg1"/>
            </a:solidFill>
            <a:round/>
            <a:headEnd type="none" w="sm" len="lg"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99369" name="Freeform 9"/>
          <p:cNvSpPr>
            <a:spLocks/>
          </p:cNvSpPr>
          <p:nvPr/>
        </p:nvSpPr>
        <p:spPr bwMode="auto">
          <a:xfrm>
            <a:off x="6724650" y="3602038"/>
            <a:ext cx="2133600" cy="1905000"/>
          </a:xfrm>
          <a:custGeom>
            <a:avLst/>
            <a:gdLst>
              <a:gd name="T0" fmla="*/ 2147483646 w 1216"/>
              <a:gd name="T1" fmla="*/ 2147483646 h 1016"/>
              <a:gd name="T2" fmla="*/ 2147483646 w 1216"/>
              <a:gd name="T3" fmla="*/ 0 h 1016"/>
              <a:gd name="T4" fmla="*/ 2147483646 w 1216"/>
              <a:gd name="T5" fmla="*/ 2147483646 h 1016"/>
              <a:gd name="T6" fmla="*/ 2147483646 w 1216"/>
              <a:gd name="T7" fmla="*/ 2147483646 h 1016"/>
              <a:gd name="T8" fmla="*/ 2147483646 w 1216"/>
              <a:gd name="T9" fmla="*/ 2147483646 h 1016"/>
              <a:gd name="T10" fmla="*/ 2147483646 w 1216"/>
              <a:gd name="T11" fmla="*/ 2147483646 h 1016"/>
              <a:gd name="T12" fmla="*/ 2147483646 w 1216"/>
              <a:gd name="T13" fmla="*/ 2147483646 h 1016"/>
              <a:gd name="T14" fmla="*/ 2147483646 w 1216"/>
              <a:gd name="T15" fmla="*/ 2147483646 h 1016"/>
              <a:gd name="T16" fmla="*/ 2147483646 w 1216"/>
              <a:gd name="T17" fmla="*/ 2147483646 h 1016"/>
              <a:gd name="T18" fmla="*/ 2147483646 w 1216"/>
              <a:gd name="T19" fmla="*/ 2147483646 h 1016"/>
              <a:gd name="T20" fmla="*/ 2147483646 w 1216"/>
              <a:gd name="T21" fmla="*/ 2147483646 h 1016"/>
              <a:gd name="T22" fmla="*/ 2147483646 w 1216"/>
              <a:gd name="T23" fmla="*/ 2147483646 h 1016"/>
              <a:gd name="T24" fmla="*/ 2147483646 w 1216"/>
              <a:gd name="T25" fmla="*/ 2147483646 h 1016"/>
              <a:gd name="T26" fmla="*/ 2147483646 w 1216"/>
              <a:gd name="T27" fmla="*/ 2147483646 h 1016"/>
              <a:gd name="T28" fmla="*/ 0 w 1216"/>
              <a:gd name="T29" fmla="*/ 2147483646 h 1016"/>
              <a:gd name="T30" fmla="*/ 2147483646 w 1216"/>
              <a:gd name="T31" fmla="*/ 2147483646 h 1016"/>
              <a:gd name="T32" fmla="*/ 2147483646 w 1216"/>
              <a:gd name="T33" fmla="*/ 2147483646 h 1016"/>
              <a:gd name="T34" fmla="*/ 2147483646 w 1216"/>
              <a:gd name="T35" fmla="*/ 0 h 1016"/>
              <a:gd name="T36" fmla="*/ 2147483646 w 1216"/>
              <a:gd name="T37" fmla="*/ 2147483646 h 1016"/>
              <a:gd name="T38" fmla="*/ 2147483646 w 1216"/>
              <a:gd name="T39" fmla="*/ 2147483646 h 101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</a:gdLst>
            <a:ahLst/>
            <a:cxnLst>
              <a:cxn ang="T40">
                <a:pos x="T0" y="T1"/>
              </a:cxn>
              <a:cxn ang="T41">
                <a:pos x="T2" y="T3"/>
              </a:cxn>
              <a:cxn ang="T42">
                <a:pos x="T4" y="T5"/>
              </a:cxn>
              <a:cxn ang="T43">
                <a:pos x="T6" y="T7"/>
              </a:cxn>
              <a:cxn ang="T44">
                <a:pos x="T8" y="T9"/>
              </a:cxn>
              <a:cxn ang="T45">
                <a:pos x="T10" y="T11"/>
              </a:cxn>
              <a:cxn ang="T46">
                <a:pos x="T12" y="T13"/>
              </a:cxn>
              <a:cxn ang="T47">
                <a:pos x="T14" y="T15"/>
              </a:cxn>
              <a:cxn ang="T48">
                <a:pos x="T16" y="T17"/>
              </a:cxn>
              <a:cxn ang="T49">
                <a:pos x="T18" y="T19"/>
              </a:cxn>
              <a:cxn ang="T50">
                <a:pos x="T20" y="T21"/>
              </a:cxn>
              <a:cxn ang="T51">
                <a:pos x="T22" y="T23"/>
              </a:cxn>
              <a:cxn ang="T52">
                <a:pos x="T24" y="T25"/>
              </a:cxn>
              <a:cxn ang="T53">
                <a:pos x="T26" y="T27"/>
              </a:cxn>
              <a:cxn ang="T54">
                <a:pos x="T28" y="T29"/>
              </a:cxn>
              <a:cxn ang="T55">
                <a:pos x="T30" y="T31"/>
              </a:cxn>
              <a:cxn ang="T56">
                <a:pos x="T32" y="T33"/>
              </a:cxn>
              <a:cxn ang="T57">
                <a:pos x="T34" y="T35"/>
              </a:cxn>
              <a:cxn ang="T58">
                <a:pos x="T36" y="T37"/>
              </a:cxn>
              <a:cxn ang="T59">
                <a:pos x="T38" y="T39"/>
              </a:cxn>
            </a:cxnLst>
            <a:rect l="0" t="0" r="r" b="b"/>
            <a:pathLst>
              <a:path w="1216" h="1016">
                <a:moveTo>
                  <a:pt x="528" y="96"/>
                </a:moveTo>
                <a:cubicBezTo>
                  <a:pt x="600" y="88"/>
                  <a:pt x="792" y="0"/>
                  <a:pt x="864" y="0"/>
                </a:cubicBezTo>
                <a:cubicBezTo>
                  <a:pt x="936" y="0"/>
                  <a:pt x="920" y="72"/>
                  <a:pt x="960" y="96"/>
                </a:cubicBezTo>
                <a:cubicBezTo>
                  <a:pt x="1000" y="120"/>
                  <a:pt x="1072" y="104"/>
                  <a:pt x="1104" y="144"/>
                </a:cubicBezTo>
                <a:cubicBezTo>
                  <a:pt x="1136" y="184"/>
                  <a:pt x="1136" y="272"/>
                  <a:pt x="1152" y="336"/>
                </a:cubicBezTo>
                <a:cubicBezTo>
                  <a:pt x="1168" y="400"/>
                  <a:pt x="1192" y="464"/>
                  <a:pt x="1200" y="528"/>
                </a:cubicBezTo>
                <a:cubicBezTo>
                  <a:pt x="1208" y="592"/>
                  <a:pt x="1216" y="672"/>
                  <a:pt x="1200" y="720"/>
                </a:cubicBezTo>
                <a:cubicBezTo>
                  <a:pt x="1184" y="768"/>
                  <a:pt x="1136" y="784"/>
                  <a:pt x="1104" y="816"/>
                </a:cubicBezTo>
                <a:cubicBezTo>
                  <a:pt x="1072" y="848"/>
                  <a:pt x="1048" y="888"/>
                  <a:pt x="1008" y="912"/>
                </a:cubicBezTo>
                <a:cubicBezTo>
                  <a:pt x="968" y="936"/>
                  <a:pt x="928" y="952"/>
                  <a:pt x="864" y="960"/>
                </a:cubicBezTo>
                <a:cubicBezTo>
                  <a:pt x="800" y="968"/>
                  <a:pt x="688" y="952"/>
                  <a:pt x="624" y="960"/>
                </a:cubicBezTo>
                <a:cubicBezTo>
                  <a:pt x="560" y="968"/>
                  <a:pt x="560" y="1016"/>
                  <a:pt x="480" y="1008"/>
                </a:cubicBezTo>
                <a:cubicBezTo>
                  <a:pt x="400" y="1000"/>
                  <a:pt x="216" y="952"/>
                  <a:pt x="144" y="912"/>
                </a:cubicBezTo>
                <a:cubicBezTo>
                  <a:pt x="72" y="872"/>
                  <a:pt x="72" y="824"/>
                  <a:pt x="48" y="768"/>
                </a:cubicBezTo>
                <a:cubicBezTo>
                  <a:pt x="24" y="712"/>
                  <a:pt x="0" y="664"/>
                  <a:pt x="0" y="576"/>
                </a:cubicBezTo>
                <a:cubicBezTo>
                  <a:pt x="0" y="488"/>
                  <a:pt x="32" y="328"/>
                  <a:pt x="48" y="240"/>
                </a:cubicBezTo>
                <a:cubicBezTo>
                  <a:pt x="64" y="152"/>
                  <a:pt x="64" y="88"/>
                  <a:pt x="96" y="48"/>
                </a:cubicBezTo>
                <a:cubicBezTo>
                  <a:pt x="128" y="8"/>
                  <a:pt x="184" y="0"/>
                  <a:pt x="240" y="0"/>
                </a:cubicBezTo>
                <a:cubicBezTo>
                  <a:pt x="296" y="0"/>
                  <a:pt x="384" y="40"/>
                  <a:pt x="432" y="48"/>
                </a:cubicBezTo>
                <a:cubicBezTo>
                  <a:pt x="480" y="56"/>
                  <a:pt x="456" y="104"/>
                  <a:pt x="528" y="96"/>
                </a:cubicBezTo>
                <a:close/>
              </a:path>
            </a:pathLst>
          </a:custGeom>
          <a:noFill/>
          <a:ln w="22225" cap="flat">
            <a:solidFill>
              <a:schemeClr val="bg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99370" name="Line 10"/>
          <p:cNvSpPr>
            <a:spLocks noChangeShapeType="1"/>
          </p:cNvSpPr>
          <p:nvPr/>
        </p:nvSpPr>
        <p:spPr bwMode="auto">
          <a:xfrm flipV="1">
            <a:off x="6419850" y="4135438"/>
            <a:ext cx="1752600" cy="16002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99371" name="Oval 11"/>
          <p:cNvSpPr>
            <a:spLocks noChangeArrowheads="1"/>
          </p:cNvSpPr>
          <p:nvPr/>
        </p:nvSpPr>
        <p:spPr bwMode="auto">
          <a:xfrm>
            <a:off x="7562850" y="5049838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399372" name="Oval 12"/>
          <p:cNvSpPr>
            <a:spLocks noChangeArrowheads="1"/>
          </p:cNvSpPr>
          <p:nvPr/>
        </p:nvSpPr>
        <p:spPr bwMode="auto">
          <a:xfrm>
            <a:off x="6953250" y="3983038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399373" name="Oval 13"/>
          <p:cNvSpPr>
            <a:spLocks noChangeArrowheads="1"/>
          </p:cNvSpPr>
          <p:nvPr/>
        </p:nvSpPr>
        <p:spPr bwMode="auto">
          <a:xfrm>
            <a:off x="8248650" y="4592638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399374" name="Oval 14"/>
          <p:cNvSpPr>
            <a:spLocks noChangeArrowheads="1"/>
          </p:cNvSpPr>
          <p:nvPr/>
        </p:nvSpPr>
        <p:spPr bwMode="auto">
          <a:xfrm>
            <a:off x="8172450" y="3983038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399375" name="Text Box 15"/>
          <p:cNvSpPr txBox="1">
            <a:spLocks noChangeArrowheads="1"/>
          </p:cNvSpPr>
          <p:nvPr/>
        </p:nvSpPr>
        <p:spPr bwMode="auto">
          <a:xfrm>
            <a:off x="5924550" y="6230938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kumimoji="0" lang="en-US" altLang="zh-CN" i="1">
                <a:solidFill>
                  <a:srgbClr val="FFFFFF"/>
                </a:solidFill>
                <a:ea typeface="楷体_GB2312" pitchFamily="49" charset="-122"/>
              </a:rPr>
              <a:t>x</a:t>
            </a:r>
          </a:p>
        </p:txBody>
      </p:sp>
      <p:sp>
        <p:nvSpPr>
          <p:cNvPr id="399376" name="Text Box 16"/>
          <p:cNvSpPr txBox="1">
            <a:spLocks noChangeArrowheads="1"/>
          </p:cNvSpPr>
          <p:nvPr/>
        </p:nvSpPr>
        <p:spPr bwMode="auto">
          <a:xfrm>
            <a:off x="8553450" y="5773738"/>
            <a:ext cx="3190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kumimoji="0" lang="en-US" altLang="zh-CN" i="1">
                <a:solidFill>
                  <a:srgbClr val="FFFFFF"/>
                </a:solidFill>
                <a:ea typeface="楷体_GB2312" pitchFamily="49" charset="-122"/>
              </a:rPr>
              <a:t>y</a:t>
            </a:r>
          </a:p>
        </p:txBody>
      </p:sp>
      <p:sp>
        <p:nvSpPr>
          <p:cNvPr id="399377" name="Text Box 17"/>
          <p:cNvSpPr txBox="1">
            <a:spLocks noChangeArrowheads="1"/>
          </p:cNvSpPr>
          <p:nvPr/>
        </p:nvSpPr>
        <p:spPr bwMode="auto">
          <a:xfrm>
            <a:off x="6038850" y="3373438"/>
            <a:ext cx="3032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kumimoji="0" lang="en-US" altLang="zh-CN" i="1">
                <a:solidFill>
                  <a:srgbClr val="FFFFFF"/>
                </a:solidFill>
                <a:ea typeface="楷体_GB2312" pitchFamily="49" charset="-122"/>
              </a:rPr>
              <a:t>z</a:t>
            </a:r>
          </a:p>
        </p:txBody>
      </p:sp>
      <p:sp>
        <p:nvSpPr>
          <p:cNvPr id="399378" name="Text Box 18"/>
          <p:cNvSpPr txBox="1">
            <a:spLocks noChangeArrowheads="1"/>
          </p:cNvSpPr>
          <p:nvPr/>
        </p:nvSpPr>
        <p:spPr bwMode="auto">
          <a:xfrm>
            <a:off x="8248650" y="3768725"/>
            <a:ext cx="609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kumimoji="0" lang="en-US" altLang="zh-CN" b="0" i="1">
                <a:solidFill>
                  <a:srgbClr val="FFFF00"/>
                </a:solidFill>
                <a:ea typeface="楷体_GB2312" pitchFamily="49" charset="-122"/>
              </a:rPr>
              <a:t>m</a:t>
            </a:r>
            <a:r>
              <a:rPr kumimoji="0" lang="en-US" altLang="zh-CN" b="0" i="1" baseline="-25000">
                <a:solidFill>
                  <a:srgbClr val="FFFF00"/>
                </a:solidFill>
                <a:ea typeface="楷体_GB2312" pitchFamily="49" charset="-122"/>
              </a:rPr>
              <a:t>i</a:t>
            </a:r>
            <a:endParaRPr kumimoji="0" lang="en-US" altLang="zh-CN" b="0" i="1">
              <a:solidFill>
                <a:srgbClr val="FFFF00"/>
              </a:solidFill>
              <a:ea typeface="楷体_GB2312" pitchFamily="49" charset="-122"/>
            </a:endParaRPr>
          </a:p>
        </p:txBody>
      </p:sp>
      <p:sp>
        <p:nvSpPr>
          <p:cNvPr id="399379" name="Line 19"/>
          <p:cNvSpPr>
            <a:spLocks noChangeShapeType="1"/>
          </p:cNvSpPr>
          <p:nvPr/>
        </p:nvSpPr>
        <p:spPr bwMode="auto">
          <a:xfrm flipV="1">
            <a:off x="6419850" y="4516438"/>
            <a:ext cx="762000" cy="1219200"/>
          </a:xfrm>
          <a:prstGeom prst="line">
            <a:avLst/>
          </a:prstGeom>
          <a:noFill/>
          <a:ln w="38100">
            <a:solidFill>
              <a:srgbClr val="FFFF00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99380" name="Oval 20"/>
          <p:cNvSpPr>
            <a:spLocks noChangeArrowheads="1"/>
          </p:cNvSpPr>
          <p:nvPr/>
        </p:nvSpPr>
        <p:spPr bwMode="auto">
          <a:xfrm>
            <a:off x="7486650" y="4135438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399381" name="Text Box 21"/>
          <p:cNvSpPr txBox="1">
            <a:spLocks noChangeArrowheads="1"/>
          </p:cNvSpPr>
          <p:nvPr/>
        </p:nvSpPr>
        <p:spPr bwMode="auto">
          <a:xfrm>
            <a:off x="6038850" y="5430838"/>
            <a:ext cx="4048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FFCC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kumimoji="0" lang="en-US" altLang="zh-CN" i="1">
                <a:solidFill>
                  <a:srgbClr val="FFFFFF"/>
                </a:solidFill>
                <a:ea typeface="楷体_GB2312" pitchFamily="49" charset="-122"/>
              </a:rPr>
              <a:t>O</a:t>
            </a:r>
          </a:p>
        </p:txBody>
      </p:sp>
      <p:sp>
        <p:nvSpPr>
          <p:cNvPr id="399382" name="AutoShape 22"/>
          <p:cNvSpPr>
            <a:spLocks noChangeArrowheads="1"/>
          </p:cNvSpPr>
          <p:nvPr/>
        </p:nvSpPr>
        <p:spPr bwMode="auto">
          <a:xfrm>
            <a:off x="6267450" y="1663700"/>
            <a:ext cx="533400" cy="182563"/>
          </a:xfrm>
          <a:prstGeom prst="rightArrow">
            <a:avLst>
              <a:gd name="adj1" fmla="val 50000"/>
              <a:gd name="adj2" fmla="val 73043"/>
            </a:avLst>
          </a:prstGeom>
          <a:solidFill>
            <a:srgbClr val="9966FF">
              <a:alpha val="56078"/>
            </a:srgbClr>
          </a:solidFill>
          <a:ln w="9525">
            <a:solidFill>
              <a:schemeClr val="fol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399383" name="Line 23"/>
          <p:cNvSpPr>
            <a:spLocks noChangeShapeType="1"/>
          </p:cNvSpPr>
          <p:nvPr/>
        </p:nvSpPr>
        <p:spPr bwMode="auto">
          <a:xfrm flipV="1">
            <a:off x="6419850" y="5126038"/>
            <a:ext cx="1219200" cy="609600"/>
          </a:xfrm>
          <a:prstGeom prst="line">
            <a:avLst/>
          </a:prstGeom>
          <a:noFill/>
          <a:ln w="22225">
            <a:solidFill>
              <a:schemeClr val="bg1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99384" name="Text Box 24"/>
          <p:cNvSpPr txBox="1">
            <a:spLocks noChangeArrowheads="1"/>
          </p:cNvSpPr>
          <p:nvPr/>
        </p:nvSpPr>
        <p:spPr bwMode="auto">
          <a:xfrm>
            <a:off x="7486650" y="3678238"/>
            <a:ext cx="609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FFCC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kumimoji="0" lang="en-US" altLang="zh-CN" b="0" i="1">
                <a:solidFill>
                  <a:srgbClr val="FFFF00"/>
                </a:solidFill>
                <a:ea typeface="楷体_GB2312" pitchFamily="49" charset="-122"/>
              </a:rPr>
              <a:t>m</a:t>
            </a:r>
            <a:r>
              <a:rPr kumimoji="0" lang="en-US" altLang="zh-CN" b="0" baseline="-25000">
                <a:solidFill>
                  <a:srgbClr val="FFFF00"/>
                </a:solidFill>
                <a:ea typeface="楷体_GB2312" pitchFamily="49" charset="-122"/>
              </a:rPr>
              <a:t>2</a:t>
            </a:r>
            <a:endParaRPr kumimoji="0" lang="en-US" altLang="zh-CN" b="0">
              <a:solidFill>
                <a:srgbClr val="FFFF00"/>
              </a:solidFill>
              <a:ea typeface="楷体_GB2312" pitchFamily="49" charset="-122"/>
            </a:endParaRPr>
          </a:p>
        </p:txBody>
      </p:sp>
      <p:graphicFrame>
        <p:nvGraphicFramePr>
          <p:cNvPr id="399385" name="Object 25"/>
          <p:cNvGraphicFramePr>
            <a:graphicFrameLocks noChangeAspect="1"/>
          </p:cNvGraphicFramePr>
          <p:nvPr/>
        </p:nvGraphicFramePr>
        <p:xfrm>
          <a:off x="5762625" y="2074863"/>
          <a:ext cx="2543175" cy="46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48" name="Equation" r:id="rId3" imgW="2671714" imgH="347468" progId="Equation.3">
                  <p:embed/>
                </p:oleObj>
              </mc:Choice>
              <mc:Fallback>
                <p:oleObj name="Equation" r:id="rId3" imgW="2671714" imgH="347468" progId="Equation.3">
                  <p:embed/>
                  <p:pic>
                    <p:nvPicPr>
                      <p:cNvPr id="0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62625" y="2074863"/>
                        <a:ext cx="2543175" cy="460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9386" name="Object 26"/>
          <p:cNvGraphicFramePr>
            <a:graphicFrameLocks noChangeAspect="1"/>
          </p:cNvGraphicFramePr>
          <p:nvPr/>
        </p:nvGraphicFramePr>
        <p:xfrm>
          <a:off x="5667375" y="2709863"/>
          <a:ext cx="2867025" cy="454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49" name="Equation" r:id="rId5" imgW="2100214" imgH="347468" progId="Equation.3">
                  <p:embed/>
                </p:oleObj>
              </mc:Choice>
              <mc:Fallback>
                <p:oleObj name="Equation" r:id="rId5" imgW="2100214" imgH="347468" progId="Equation.3">
                  <p:embed/>
                  <p:pic>
                    <p:nvPicPr>
                      <p:cNvPr id="0" name="Object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67375" y="2709863"/>
                        <a:ext cx="2867025" cy="454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9387" name="Object 27"/>
          <p:cNvGraphicFramePr>
            <a:graphicFrameLocks/>
          </p:cNvGraphicFramePr>
          <p:nvPr/>
        </p:nvGraphicFramePr>
        <p:xfrm>
          <a:off x="1339850" y="2881313"/>
          <a:ext cx="633413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50" name="公式" r:id="rId7" imgW="528589" imgH="338235" progId="Equation.3">
                  <p:embed/>
                </p:oleObj>
              </mc:Choice>
              <mc:Fallback>
                <p:oleObj name="公式" r:id="rId7" imgW="528589" imgH="338235" progId="Equation.3">
                  <p:embed/>
                  <p:pic>
                    <p:nvPicPr>
                      <p:cNvPr id="0" name="Object 27"/>
                      <p:cNvPicPr>
                        <a:picLocks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9850" y="2881313"/>
                        <a:ext cx="633413" cy="444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rgbClr val="00FFFF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9388" name="Text Box 28"/>
          <p:cNvSpPr txBox="1">
            <a:spLocks noChangeArrowheads="1"/>
          </p:cNvSpPr>
          <p:nvPr/>
        </p:nvSpPr>
        <p:spPr bwMode="auto">
          <a:xfrm>
            <a:off x="712788" y="2173288"/>
            <a:ext cx="11033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kumimoji="0" lang="zh-CN" altLang="en-US">
                <a:solidFill>
                  <a:srgbClr val="00FFFF"/>
                </a:solidFill>
                <a:ea typeface="楷体_GB2312" pitchFamily="49" charset="-122"/>
              </a:rPr>
              <a:t>定义：</a:t>
            </a:r>
          </a:p>
        </p:txBody>
      </p:sp>
      <p:sp>
        <p:nvSpPr>
          <p:cNvPr id="399389" name="Text Box 29"/>
          <p:cNvSpPr txBox="1">
            <a:spLocks noChangeArrowheads="1"/>
          </p:cNvSpPr>
          <p:nvPr/>
        </p:nvSpPr>
        <p:spPr bwMode="auto">
          <a:xfrm>
            <a:off x="1524000" y="4076700"/>
            <a:ext cx="3613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kumimoji="0" lang="en-US" altLang="zh-CN">
                <a:solidFill>
                  <a:srgbClr val="FFFFFF"/>
                </a:solidFill>
                <a:ea typeface="楷体_GB2312" pitchFamily="49" charset="-122"/>
              </a:rPr>
              <a:t>—— </a:t>
            </a:r>
            <a:r>
              <a:rPr kumimoji="0" lang="zh-CN" altLang="en-US">
                <a:solidFill>
                  <a:srgbClr val="00FFFF"/>
                </a:solidFill>
                <a:ea typeface="楷体_GB2312" pitchFamily="49" charset="-122"/>
              </a:rPr>
              <a:t>分立系统的质心公式</a:t>
            </a:r>
          </a:p>
        </p:txBody>
      </p:sp>
      <p:sp>
        <p:nvSpPr>
          <p:cNvPr id="399390" name="Oval 30"/>
          <p:cNvSpPr>
            <a:spLocks noChangeArrowheads="1"/>
          </p:cNvSpPr>
          <p:nvPr/>
        </p:nvSpPr>
        <p:spPr bwMode="auto">
          <a:xfrm>
            <a:off x="8324850" y="5126038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399391" name="Text Box 31"/>
          <p:cNvSpPr txBox="1">
            <a:spLocks noChangeArrowheads="1"/>
          </p:cNvSpPr>
          <p:nvPr/>
        </p:nvSpPr>
        <p:spPr bwMode="auto">
          <a:xfrm>
            <a:off x="7696200" y="4783138"/>
            <a:ext cx="609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FFCC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kumimoji="0" lang="en-US" altLang="zh-CN" b="0" i="1">
                <a:solidFill>
                  <a:srgbClr val="FFFF00"/>
                </a:solidFill>
                <a:ea typeface="楷体_GB2312" pitchFamily="49" charset="-122"/>
              </a:rPr>
              <a:t>m</a:t>
            </a:r>
            <a:r>
              <a:rPr kumimoji="0" lang="en-US" altLang="zh-CN" b="0" baseline="-25000">
                <a:solidFill>
                  <a:srgbClr val="FFFF00"/>
                </a:solidFill>
                <a:ea typeface="楷体_GB2312" pitchFamily="49" charset="-122"/>
              </a:rPr>
              <a:t>1</a:t>
            </a:r>
            <a:endParaRPr kumimoji="0" lang="en-US" altLang="zh-CN" b="0">
              <a:solidFill>
                <a:srgbClr val="FFFF00"/>
              </a:solidFill>
              <a:ea typeface="楷体_GB2312" pitchFamily="49" charset="-122"/>
            </a:endParaRPr>
          </a:p>
        </p:txBody>
      </p:sp>
      <p:graphicFrame>
        <p:nvGraphicFramePr>
          <p:cNvPr id="399392" name="Object 32"/>
          <p:cNvGraphicFramePr>
            <a:graphicFrameLocks/>
          </p:cNvGraphicFramePr>
          <p:nvPr/>
        </p:nvGraphicFramePr>
        <p:xfrm>
          <a:off x="1995488" y="2163763"/>
          <a:ext cx="1006475" cy="1876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51" name="公式" r:id="rId9" imgW="890409" imgH="1766985" progId="Equation.3">
                  <p:embed/>
                </p:oleObj>
              </mc:Choice>
              <mc:Fallback>
                <p:oleObj name="公式" r:id="rId9" imgW="890409" imgH="1766985" progId="Equation.3">
                  <p:embed/>
                  <p:pic>
                    <p:nvPicPr>
                      <p:cNvPr id="0" name="Object 32"/>
                      <p:cNvPicPr>
                        <a:picLocks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95488" y="2163763"/>
                        <a:ext cx="1006475" cy="1876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rgbClr val="00FFFF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9393" name="Object 33"/>
          <p:cNvGraphicFramePr>
            <a:graphicFrameLocks noChangeAspect="1"/>
          </p:cNvGraphicFramePr>
          <p:nvPr/>
        </p:nvGraphicFramePr>
        <p:xfrm>
          <a:off x="7740650" y="4437063"/>
          <a:ext cx="2159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52" name="公式" r:id="rId11" imgW="109716" imgH="319282" progId="Equation.3">
                  <p:embed/>
                </p:oleObj>
              </mc:Choice>
              <mc:Fallback>
                <p:oleObj name="公式" r:id="rId11" imgW="109716" imgH="319282" progId="Equation.3">
                  <p:embed/>
                  <p:pic>
                    <p:nvPicPr>
                      <p:cNvPr id="0" name="Object 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40650" y="4437063"/>
                        <a:ext cx="215900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9394" name="Object 34"/>
          <p:cNvGraphicFramePr>
            <a:graphicFrameLocks noChangeAspect="1"/>
          </p:cNvGraphicFramePr>
          <p:nvPr/>
        </p:nvGraphicFramePr>
        <p:xfrm>
          <a:off x="7318375" y="5253038"/>
          <a:ext cx="2159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53" name="公式" r:id="rId13" imgW="109716" imgH="309562" progId="Equation.3">
                  <p:embed/>
                </p:oleObj>
              </mc:Choice>
              <mc:Fallback>
                <p:oleObj name="公式" r:id="rId13" imgW="109716" imgH="309562" progId="Equation.3">
                  <p:embed/>
                  <p:pic>
                    <p:nvPicPr>
                      <p:cNvPr id="0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18375" y="5253038"/>
                        <a:ext cx="215900" cy="419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9395" name="Object 35"/>
          <p:cNvGraphicFramePr>
            <a:graphicFrameLocks noChangeAspect="1"/>
          </p:cNvGraphicFramePr>
          <p:nvPr/>
        </p:nvGraphicFramePr>
        <p:xfrm>
          <a:off x="6588125" y="4724400"/>
          <a:ext cx="241300" cy="35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54" name="公式" r:id="rId15" imgW="195051" imgH="338235" progId="Equation.3">
                  <p:embed/>
                </p:oleObj>
              </mc:Choice>
              <mc:Fallback>
                <p:oleObj name="公式" r:id="rId15" imgW="195051" imgH="338235" progId="Equation.3">
                  <p:embed/>
                  <p:pic>
                    <p:nvPicPr>
                      <p:cNvPr id="0" name="Object 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88125" y="4724400"/>
                        <a:ext cx="241300" cy="352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9396" name="Oval 36"/>
          <p:cNvSpPr>
            <a:spLocks noChangeArrowheads="1"/>
          </p:cNvSpPr>
          <p:nvPr/>
        </p:nvSpPr>
        <p:spPr bwMode="auto">
          <a:xfrm>
            <a:off x="7145338" y="4392613"/>
            <a:ext cx="152400" cy="152400"/>
          </a:xfrm>
          <a:prstGeom prst="ellipse">
            <a:avLst/>
          </a:prstGeom>
          <a:solidFill>
            <a:srgbClr val="FFFF00"/>
          </a:solidFill>
          <a:ln w="9525">
            <a:solidFill>
              <a:srgbClr val="FFFF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graphicFrame>
        <p:nvGraphicFramePr>
          <p:cNvPr id="399397" name="Object 37"/>
          <p:cNvGraphicFramePr>
            <a:graphicFrameLocks noChangeAspect="1"/>
          </p:cNvGraphicFramePr>
          <p:nvPr/>
        </p:nvGraphicFramePr>
        <p:xfrm>
          <a:off x="3097213" y="2152650"/>
          <a:ext cx="1281112" cy="1331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55" name="公式" r:id="rId17" imgW="1176159" imgH="1224157" progId="Equation.3">
                  <p:embed/>
                </p:oleObj>
              </mc:Choice>
              <mc:Fallback>
                <p:oleObj name="公式" r:id="rId17" imgW="1176159" imgH="1224157" progId="Equation.3">
                  <p:embed/>
                  <p:pic>
                    <p:nvPicPr>
                      <p:cNvPr id="0" name="Object 3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97213" y="2152650"/>
                        <a:ext cx="1281112" cy="1331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9398" name="Object 38"/>
          <p:cNvGraphicFramePr>
            <a:graphicFrameLocks noChangeAspect="1"/>
          </p:cNvGraphicFramePr>
          <p:nvPr/>
        </p:nvGraphicFramePr>
        <p:xfrm>
          <a:off x="4152900" y="4638675"/>
          <a:ext cx="1889125" cy="960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56" name="公式" r:id="rId19" imgW="1786181" imgH="852390" progId="Equation.3">
                  <p:embed/>
                </p:oleObj>
              </mc:Choice>
              <mc:Fallback>
                <p:oleObj name="公式" r:id="rId19" imgW="1786181" imgH="852390" progId="Equation.3">
                  <p:embed/>
                  <p:pic>
                    <p:nvPicPr>
                      <p:cNvPr id="0" name="Object 3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52900" y="4638675"/>
                        <a:ext cx="1889125" cy="960438"/>
                      </a:xfrm>
                      <a:prstGeom prst="rect">
                        <a:avLst/>
                      </a:prstGeom>
                      <a:solidFill>
                        <a:srgbClr val="009999">
                          <a:alpha val="41176"/>
                        </a:srgbClr>
                      </a:solidFill>
                      <a:ln w="9525">
                        <a:solidFill>
                          <a:schemeClr val="folHlink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9399" name="Object 39"/>
          <p:cNvGraphicFramePr>
            <a:graphicFrameLocks noChangeAspect="1"/>
          </p:cNvGraphicFramePr>
          <p:nvPr/>
        </p:nvGraphicFramePr>
        <p:xfrm>
          <a:off x="825500" y="5773738"/>
          <a:ext cx="1943100" cy="960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57" name="公式" r:id="rId21" imgW="1833481" imgH="852390" progId="Equation.3">
                  <p:embed/>
                </p:oleObj>
              </mc:Choice>
              <mc:Fallback>
                <p:oleObj name="公式" r:id="rId21" imgW="1833481" imgH="852390" progId="Equation.3">
                  <p:embed/>
                  <p:pic>
                    <p:nvPicPr>
                      <p:cNvPr id="0" name="Object 3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5500" y="5773738"/>
                        <a:ext cx="1943100" cy="960437"/>
                      </a:xfrm>
                      <a:prstGeom prst="rect">
                        <a:avLst/>
                      </a:prstGeom>
                      <a:solidFill>
                        <a:srgbClr val="009999">
                          <a:alpha val="41176"/>
                        </a:srgbClr>
                      </a:solidFill>
                      <a:ln w="9525">
                        <a:solidFill>
                          <a:schemeClr val="folHlink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9400" name="Object 40"/>
          <p:cNvGraphicFramePr>
            <a:graphicFrameLocks noChangeAspect="1"/>
          </p:cNvGraphicFramePr>
          <p:nvPr/>
        </p:nvGraphicFramePr>
        <p:xfrm>
          <a:off x="3235325" y="5781675"/>
          <a:ext cx="1879600" cy="960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58" name="公式" r:id="rId23" imgW="1766676" imgH="852390" progId="Equation.3">
                  <p:embed/>
                </p:oleObj>
              </mc:Choice>
              <mc:Fallback>
                <p:oleObj name="公式" r:id="rId23" imgW="1766676" imgH="852390" progId="Equation.3">
                  <p:embed/>
                  <p:pic>
                    <p:nvPicPr>
                      <p:cNvPr id="0" name="Object 4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5325" y="5781675"/>
                        <a:ext cx="1879600" cy="960438"/>
                      </a:xfrm>
                      <a:prstGeom prst="rect">
                        <a:avLst/>
                      </a:prstGeom>
                      <a:solidFill>
                        <a:srgbClr val="009999">
                          <a:alpha val="41176"/>
                        </a:srgbClr>
                      </a:solidFill>
                      <a:ln w="9525">
                        <a:solidFill>
                          <a:schemeClr val="folHlink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9401" name="Text Box 41"/>
          <p:cNvSpPr txBox="1">
            <a:spLocks noChangeArrowheads="1"/>
          </p:cNvSpPr>
          <p:nvPr/>
        </p:nvSpPr>
        <p:spPr bwMode="auto">
          <a:xfrm>
            <a:off x="777875" y="4881563"/>
            <a:ext cx="3933825" cy="530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FF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tIns="82800" bIns="82800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/>
            <a:r>
              <a:rPr kumimoji="0" lang="zh-CN" altLang="en-US">
                <a:solidFill>
                  <a:srgbClr val="FFFFFF"/>
                </a:solidFill>
                <a:ea typeface="楷体_GB2312" pitchFamily="49" charset="-122"/>
              </a:rPr>
              <a:t>直角坐标系中的分量式         </a:t>
            </a:r>
          </a:p>
        </p:txBody>
      </p:sp>
      <p:pic>
        <p:nvPicPr>
          <p:cNvPr id="36906" name="Picture 42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463" y="188913"/>
            <a:ext cx="4251325" cy="2538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2812" name="Picture 44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463" y="2781300"/>
            <a:ext cx="4108450" cy="2736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99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99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6" dur="500"/>
                                        <p:tgtEl>
                                          <p:spTgt spid="369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328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328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399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399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399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399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399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399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399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399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 nodeType="clickPar">
                      <p:stCondLst>
                        <p:cond delay="indefinite"/>
                      </p:stCondLst>
                      <p:childTnLst>
                        <p:par>
                          <p:cTn id="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399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399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 nodeType="clickPar">
                      <p:stCondLst>
                        <p:cond delay="indefinite"/>
                      </p:stCondLst>
                      <p:childTnLst>
                        <p:par>
                          <p:cTn id="7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399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399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 nodeType="clickPar">
                      <p:stCondLst>
                        <p:cond delay="indefinite"/>
                      </p:stCondLst>
                      <p:childTnLst>
                        <p:par>
                          <p:cTn id="8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399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 nodeType="clickPar">
                      <p:stCondLst>
                        <p:cond delay="indefinite"/>
                      </p:stCondLst>
                      <p:childTnLst>
                        <p:par>
                          <p:cTn id="9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399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 nodeType="clickPar">
                      <p:stCondLst>
                        <p:cond delay="indefinite"/>
                      </p:stCondLst>
                      <p:childTnLst>
                        <p:par>
                          <p:cTn id="9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399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2" dur="500"/>
                                        <p:tgtEl>
                                          <p:spTgt spid="399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0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399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0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500"/>
                                        <p:tgtEl>
                                          <p:spTgt spid="399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4" dur="500"/>
                                        <p:tgtEl>
                                          <p:spTgt spid="399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11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399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1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500"/>
                                        <p:tgtEl>
                                          <p:spTgt spid="399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 nodeType="clickPar">
                      <p:stCondLst>
                        <p:cond delay="indefinite"/>
                      </p:stCondLst>
                      <p:childTnLst>
                        <p:par>
                          <p:cTn id="1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500"/>
                                        <p:tgtEl>
                                          <p:spTgt spid="399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 nodeType="clickPar">
                      <p:stCondLst>
                        <p:cond delay="indefinite"/>
                      </p:stCondLst>
                      <p:childTnLst>
                        <p:par>
                          <p:cTn id="1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2" dur="500"/>
                                        <p:tgtEl>
                                          <p:spTgt spid="399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 nodeType="clickPar">
                      <p:stCondLst>
                        <p:cond delay="indefinite"/>
                      </p:stCondLst>
                      <p:childTnLst>
                        <p:par>
                          <p:cTn id="1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7" dur="500"/>
                                        <p:tgtEl>
                                          <p:spTgt spid="399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 nodeType="clickPar">
                      <p:stCondLst>
                        <p:cond delay="indefinite"/>
                      </p:stCondLst>
                      <p:childTnLst>
                        <p:par>
                          <p:cTn id="1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2" dur="500"/>
                                        <p:tgtEl>
                                          <p:spTgt spid="399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 nodeType="clickPar">
                      <p:stCondLst>
                        <p:cond delay="indefinite"/>
                      </p:stCondLst>
                      <p:childTnLst>
                        <p:par>
                          <p:cTn id="1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7" dur="500"/>
                                        <p:tgtEl>
                                          <p:spTgt spid="399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 nodeType="clickPar">
                      <p:stCondLst>
                        <p:cond delay="indefinite"/>
                      </p:stCondLst>
                      <p:childTnLst>
                        <p:par>
                          <p:cTn id="1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2" dur="500"/>
                                        <p:tgtEl>
                                          <p:spTgt spid="399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 nodeType="clickPar">
                      <p:stCondLst>
                        <p:cond delay="indefinite"/>
                      </p:stCondLst>
                      <p:childTnLst>
                        <p:par>
                          <p:cTn id="1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7" dur="500"/>
                                        <p:tgtEl>
                                          <p:spTgt spid="399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 nodeType="clickPar">
                      <p:stCondLst>
                        <p:cond delay="indefinite"/>
                      </p:stCondLst>
                      <p:childTnLst>
                        <p:par>
                          <p:cTn id="1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2" dur="500"/>
                                        <p:tgtEl>
                                          <p:spTgt spid="399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 nodeType="clickPar">
                      <p:stCondLst>
                        <p:cond delay="indefinite"/>
                      </p:stCondLst>
                      <p:childTnLst>
                        <p:par>
                          <p:cTn id="1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7" dur="500"/>
                                        <p:tgtEl>
                                          <p:spTgt spid="399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 nodeType="clickPar">
                      <p:stCondLst>
                        <p:cond delay="indefinite"/>
                      </p:stCondLst>
                      <p:childTnLst>
                        <p:par>
                          <p:cTn id="1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2" dur="500"/>
                                        <p:tgtEl>
                                          <p:spTgt spid="399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 nodeType="clickPar">
                      <p:stCondLst>
                        <p:cond delay="indefinite"/>
                      </p:stCondLst>
                      <p:childTnLst>
                        <p:par>
                          <p:cTn id="1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7" dur="500"/>
                                        <p:tgtEl>
                                          <p:spTgt spid="399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 nodeType="clickPar">
                      <p:stCondLst>
                        <p:cond delay="indefinite"/>
                      </p:stCondLst>
                      <p:childTnLst>
                        <p:par>
                          <p:cTn id="1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2" dur="500"/>
                                        <p:tgtEl>
                                          <p:spTgt spid="399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 nodeType="clickPar">
                      <p:stCondLst>
                        <p:cond delay="indefinite"/>
                      </p:stCondLst>
                      <p:childTnLst>
                        <p:par>
                          <p:cTn id="1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7" dur="500"/>
                                        <p:tgtEl>
                                          <p:spTgt spid="399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 nodeType="clickPar">
                      <p:stCondLst>
                        <p:cond delay="indefinite"/>
                      </p:stCondLst>
                      <p:childTnLst>
                        <p:par>
                          <p:cTn id="18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2" dur="500"/>
                                        <p:tgtEl>
                                          <p:spTgt spid="399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 nodeType="clickPar">
                      <p:stCondLst>
                        <p:cond delay="indefinite"/>
                      </p:stCondLst>
                      <p:childTnLst>
                        <p:par>
                          <p:cTn id="19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7" dur="500"/>
                                        <p:tgtEl>
                                          <p:spTgt spid="399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8" fill="hold" nodeType="clickPar">
                      <p:stCondLst>
                        <p:cond delay="indefinite"/>
                      </p:stCondLst>
                      <p:childTnLst>
                        <p:par>
                          <p:cTn id="19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2" dur="500"/>
                                        <p:tgtEl>
                                          <p:spTgt spid="399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 nodeType="clickPar">
                      <p:stCondLst>
                        <p:cond delay="indefinite"/>
                      </p:stCondLst>
                      <p:childTnLst>
                        <p:par>
                          <p:cTn id="20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7" dur="500"/>
                                        <p:tgtEl>
                                          <p:spTgt spid="399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9362" grpId="0" autoUpdateAnimBg="0"/>
      <p:bldP spid="399363" grpId="0" autoUpdateAnimBg="0"/>
      <p:bldP spid="399364" grpId="0" autoUpdateAnimBg="0"/>
      <p:bldP spid="399365" grpId="0" autoUpdateAnimBg="0"/>
      <p:bldP spid="399366" grpId="0" animBg="1"/>
      <p:bldP spid="399367" grpId="0" animBg="1"/>
      <p:bldP spid="399368" grpId="0" animBg="1"/>
      <p:bldP spid="399369" grpId="0" animBg="1"/>
      <p:bldP spid="399370" grpId="0" animBg="1"/>
      <p:bldP spid="399371" grpId="0" animBg="1"/>
      <p:bldP spid="399372" grpId="0" animBg="1"/>
      <p:bldP spid="399373" grpId="0" animBg="1"/>
      <p:bldP spid="399374" grpId="0" animBg="1"/>
      <p:bldP spid="399375" grpId="0" autoUpdateAnimBg="0"/>
      <p:bldP spid="399376" grpId="0" autoUpdateAnimBg="0"/>
      <p:bldP spid="399377" grpId="0" autoUpdateAnimBg="0"/>
      <p:bldP spid="399378" grpId="0" autoUpdateAnimBg="0"/>
      <p:bldP spid="399379" grpId="0" animBg="1"/>
      <p:bldP spid="399380" grpId="0" animBg="1"/>
      <p:bldP spid="399381" grpId="0" autoUpdateAnimBg="0"/>
      <p:bldP spid="399382" grpId="0" animBg="1"/>
      <p:bldP spid="399383" grpId="0" animBg="1"/>
      <p:bldP spid="399384" grpId="0" autoUpdateAnimBg="0"/>
      <p:bldP spid="399388" grpId="0" autoUpdateAnimBg="0"/>
      <p:bldP spid="399389" grpId="0" autoUpdateAnimBg="0"/>
      <p:bldP spid="399390" grpId="0" animBg="1"/>
      <p:bldP spid="399391" grpId="0" autoUpdateAnimBg="0"/>
      <p:bldP spid="399396" grpId="0" animBg="1"/>
      <p:bldP spid="399401" grpId="0" autoUpdateAnimBg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387" name="Text Box 3"/>
          <p:cNvSpPr txBox="1">
            <a:spLocks noChangeArrowheads="1"/>
          </p:cNvSpPr>
          <p:nvPr/>
        </p:nvSpPr>
        <p:spPr bwMode="auto">
          <a:xfrm>
            <a:off x="1066800" y="595313"/>
            <a:ext cx="4648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kumimoji="0" lang="zh-CN" altLang="en-US">
                <a:solidFill>
                  <a:srgbClr val="FFFFFF"/>
                </a:solidFill>
                <a:ea typeface="楷体_GB2312" pitchFamily="49" charset="-122"/>
              </a:rPr>
              <a:t>对于质量连续分布的系统</a:t>
            </a:r>
          </a:p>
        </p:txBody>
      </p:sp>
      <p:sp>
        <p:nvSpPr>
          <p:cNvPr id="400388" name="Rectangle 4"/>
          <p:cNvSpPr>
            <a:spLocks noChangeArrowheads="1"/>
          </p:cNvSpPr>
          <p:nvPr/>
        </p:nvSpPr>
        <p:spPr bwMode="auto">
          <a:xfrm>
            <a:off x="777875" y="646113"/>
            <a:ext cx="2905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>
                <a:solidFill>
                  <a:srgbClr val="FFFF66"/>
                </a:solidFill>
                <a:ea typeface="楷体_GB2312" pitchFamily="49" charset="-122"/>
              </a:rPr>
              <a:t>•</a:t>
            </a:r>
          </a:p>
        </p:txBody>
      </p:sp>
      <p:sp>
        <p:nvSpPr>
          <p:cNvPr id="400389" name="Freeform 5"/>
          <p:cNvSpPr>
            <a:spLocks/>
          </p:cNvSpPr>
          <p:nvPr/>
        </p:nvSpPr>
        <p:spPr bwMode="auto">
          <a:xfrm>
            <a:off x="2846388" y="2967038"/>
            <a:ext cx="2046287" cy="2438400"/>
          </a:xfrm>
          <a:custGeom>
            <a:avLst/>
            <a:gdLst>
              <a:gd name="T0" fmla="*/ 2147483646 w 1882"/>
              <a:gd name="T1" fmla="*/ 2147483646 h 2012"/>
              <a:gd name="T2" fmla="*/ 2147483646 w 1882"/>
              <a:gd name="T3" fmla="*/ 2147483646 h 2012"/>
              <a:gd name="T4" fmla="*/ 2147483646 w 1882"/>
              <a:gd name="T5" fmla="*/ 2147483646 h 2012"/>
              <a:gd name="T6" fmla="*/ 2147483646 w 1882"/>
              <a:gd name="T7" fmla="*/ 2147483646 h 2012"/>
              <a:gd name="T8" fmla="*/ 2147483646 w 1882"/>
              <a:gd name="T9" fmla="*/ 2147483646 h 2012"/>
              <a:gd name="T10" fmla="*/ 2147483646 w 1882"/>
              <a:gd name="T11" fmla="*/ 2147483646 h 2012"/>
              <a:gd name="T12" fmla="*/ 2147483646 w 1882"/>
              <a:gd name="T13" fmla="*/ 2147483646 h 2012"/>
              <a:gd name="T14" fmla="*/ 2147483646 w 1882"/>
              <a:gd name="T15" fmla="*/ 2147483646 h 2012"/>
              <a:gd name="T16" fmla="*/ 2147483646 w 1882"/>
              <a:gd name="T17" fmla="*/ 2147483646 h 2012"/>
              <a:gd name="T18" fmla="*/ 2147483646 w 1882"/>
              <a:gd name="T19" fmla="*/ 2147483646 h 2012"/>
              <a:gd name="T20" fmla="*/ 2147483646 w 1882"/>
              <a:gd name="T21" fmla="*/ 2147483646 h 2012"/>
              <a:gd name="T22" fmla="*/ 2147483646 w 1882"/>
              <a:gd name="T23" fmla="*/ 2147483646 h 2012"/>
              <a:gd name="T24" fmla="*/ 2147483646 w 1882"/>
              <a:gd name="T25" fmla="*/ 2147483646 h 2012"/>
              <a:gd name="T26" fmla="*/ 2147483646 w 1882"/>
              <a:gd name="T27" fmla="*/ 2147483646 h 2012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1882" h="2012">
                <a:moveTo>
                  <a:pt x="280" y="402"/>
                </a:moveTo>
                <a:cubicBezTo>
                  <a:pt x="382" y="290"/>
                  <a:pt x="480" y="84"/>
                  <a:pt x="655" y="42"/>
                </a:cubicBezTo>
                <a:cubicBezTo>
                  <a:pt x="830" y="0"/>
                  <a:pt x="1152" y="49"/>
                  <a:pt x="1330" y="147"/>
                </a:cubicBezTo>
                <a:cubicBezTo>
                  <a:pt x="1508" y="245"/>
                  <a:pt x="1630" y="464"/>
                  <a:pt x="1720" y="627"/>
                </a:cubicBezTo>
                <a:cubicBezTo>
                  <a:pt x="1810" y="790"/>
                  <a:pt x="1858" y="945"/>
                  <a:pt x="1870" y="1122"/>
                </a:cubicBezTo>
                <a:cubicBezTo>
                  <a:pt x="1882" y="1299"/>
                  <a:pt x="1860" y="1582"/>
                  <a:pt x="1795" y="1692"/>
                </a:cubicBezTo>
                <a:cubicBezTo>
                  <a:pt x="1730" y="1802"/>
                  <a:pt x="1625" y="1732"/>
                  <a:pt x="1480" y="1782"/>
                </a:cubicBezTo>
                <a:cubicBezTo>
                  <a:pt x="1335" y="1832"/>
                  <a:pt x="1097" y="1972"/>
                  <a:pt x="925" y="1992"/>
                </a:cubicBezTo>
                <a:cubicBezTo>
                  <a:pt x="753" y="2012"/>
                  <a:pt x="577" y="1972"/>
                  <a:pt x="445" y="1902"/>
                </a:cubicBezTo>
                <a:cubicBezTo>
                  <a:pt x="313" y="1832"/>
                  <a:pt x="197" y="1687"/>
                  <a:pt x="130" y="1572"/>
                </a:cubicBezTo>
                <a:cubicBezTo>
                  <a:pt x="63" y="1457"/>
                  <a:pt x="57" y="1314"/>
                  <a:pt x="40" y="1212"/>
                </a:cubicBezTo>
                <a:cubicBezTo>
                  <a:pt x="23" y="1110"/>
                  <a:pt x="25" y="1039"/>
                  <a:pt x="25" y="957"/>
                </a:cubicBezTo>
                <a:cubicBezTo>
                  <a:pt x="25" y="875"/>
                  <a:pt x="0" y="812"/>
                  <a:pt x="40" y="717"/>
                </a:cubicBezTo>
                <a:cubicBezTo>
                  <a:pt x="80" y="622"/>
                  <a:pt x="178" y="514"/>
                  <a:pt x="280" y="402"/>
                </a:cubicBezTo>
                <a:close/>
              </a:path>
            </a:pathLst>
          </a:custGeom>
          <a:solidFill>
            <a:srgbClr val="FFFF99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0390" name="Rectangle 6"/>
          <p:cNvSpPr>
            <a:spLocks noChangeArrowheads="1"/>
          </p:cNvSpPr>
          <p:nvPr/>
        </p:nvSpPr>
        <p:spPr bwMode="auto">
          <a:xfrm>
            <a:off x="3386138" y="3455988"/>
            <a:ext cx="147637" cy="182562"/>
          </a:xfrm>
          <a:prstGeom prst="rect">
            <a:avLst/>
          </a:prstGeom>
          <a:solidFill>
            <a:srgbClr val="FF99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400391" name="Line 7"/>
          <p:cNvSpPr>
            <a:spLocks noChangeShapeType="1"/>
          </p:cNvSpPr>
          <p:nvPr/>
        </p:nvSpPr>
        <p:spPr bwMode="auto">
          <a:xfrm flipV="1">
            <a:off x="1641475" y="3602038"/>
            <a:ext cx="1778000" cy="2163762"/>
          </a:xfrm>
          <a:prstGeom prst="line">
            <a:avLst/>
          </a:prstGeom>
          <a:noFill/>
          <a:ln w="28575">
            <a:solidFill>
              <a:srgbClr val="FFCC00"/>
            </a:solidFill>
            <a:round/>
            <a:headEnd/>
            <a:tailEnd type="triangl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00392" name="Line 8"/>
          <p:cNvSpPr>
            <a:spLocks noChangeShapeType="1"/>
          </p:cNvSpPr>
          <p:nvPr/>
        </p:nvSpPr>
        <p:spPr bwMode="auto">
          <a:xfrm flipV="1">
            <a:off x="1641475" y="4202113"/>
            <a:ext cx="2251075" cy="1563687"/>
          </a:xfrm>
          <a:prstGeom prst="line">
            <a:avLst/>
          </a:prstGeom>
          <a:noFill/>
          <a:ln w="28575">
            <a:solidFill>
              <a:srgbClr val="00FFFF"/>
            </a:solidFill>
            <a:round/>
            <a:headEnd/>
            <a:tailEnd type="triangl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00393" name="Text Box 9"/>
          <p:cNvSpPr txBox="1">
            <a:spLocks noChangeArrowheads="1"/>
          </p:cNvSpPr>
          <p:nvPr/>
        </p:nvSpPr>
        <p:spPr bwMode="auto">
          <a:xfrm>
            <a:off x="3230563" y="3035300"/>
            <a:ext cx="912812" cy="1273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/>
            <a:r>
              <a:rPr kumimoji="0" lang="en-US" altLang="zh-CN">
                <a:solidFill>
                  <a:srgbClr val="000000"/>
                </a:solidFill>
                <a:ea typeface="楷体_GB2312" pitchFamily="49" charset="-122"/>
              </a:rPr>
              <a:t>d</a:t>
            </a:r>
            <a:r>
              <a:rPr kumimoji="0" lang="en-US" altLang="zh-CN" i="1">
                <a:solidFill>
                  <a:srgbClr val="000000"/>
                </a:solidFill>
                <a:ea typeface="楷体_GB2312" pitchFamily="49" charset="-122"/>
              </a:rPr>
              <a:t>m</a:t>
            </a:r>
          </a:p>
        </p:txBody>
      </p:sp>
      <p:sp>
        <p:nvSpPr>
          <p:cNvPr id="400394" name="Text Box 10"/>
          <p:cNvSpPr txBox="1">
            <a:spLocks noChangeArrowheads="1"/>
          </p:cNvSpPr>
          <p:nvPr/>
        </p:nvSpPr>
        <p:spPr bwMode="auto">
          <a:xfrm>
            <a:off x="3956050" y="3840163"/>
            <a:ext cx="733425" cy="873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/>
            <a:r>
              <a:rPr kumimoji="0" lang="en-US" altLang="zh-CN" i="1">
                <a:solidFill>
                  <a:srgbClr val="000000"/>
                </a:solidFill>
                <a:ea typeface="楷体_GB2312" pitchFamily="49" charset="-122"/>
              </a:rPr>
              <a:t>C</a:t>
            </a:r>
          </a:p>
        </p:txBody>
      </p:sp>
      <p:sp>
        <p:nvSpPr>
          <p:cNvPr id="400395" name="Text Box 11"/>
          <p:cNvSpPr txBox="1">
            <a:spLocks noChangeArrowheads="1"/>
          </p:cNvSpPr>
          <p:nvPr/>
        </p:nvSpPr>
        <p:spPr bwMode="auto">
          <a:xfrm>
            <a:off x="3992563" y="3394075"/>
            <a:ext cx="109220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/>
            <a:r>
              <a:rPr kumimoji="0" lang="en-US" altLang="zh-CN" i="1">
                <a:solidFill>
                  <a:srgbClr val="000000"/>
                </a:solidFill>
                <a:ea typeface="楷体_GB2312" pitchFamily="49" charset="-122"/>
              </a:rPr>
              <a:t>m</a:t>
            </a:r>
          </a:p>
        </p:txBody>
      </p:sp>
      <p:graphicFrame>
        <p:nvGraphicFramePr>
          <p:cNvPr id="400396" name="Object 12"/>
          <p:cNvGraphicFramePr>
            <a:graphicFrameLocks noChangeAspect="1"/>
          </p:cNvGraphicFramePr>
          <p:nvPr/>
        </p:nvGraphicFramePr>
        <p:xfrm>
          <a:off x="2286000" y="4322763"/>
          <a:ext cx="241300" cy="471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866" name="公式" r:id="rId3" imgW="128734" imgH="357188" progId="Equation.3">
                  <p:embed/>
                </p:oleObj>
              </mc:Choice>
              <mc:Fallback>
                <p:oleObj name="公式" r:id="rId3" imgW="128734" imgH="357188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0" y="4322763"/>
                        <a:ext cx="241300" cy="4714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0397" name="Object 13"/>
          <p:cNvGraphicFramePr>
            <a:graphicFrameLocks noChangeAspect="1"/>
          </p:cNvGraphicFramePr>
          <p:nvPr/>
        </p:nvGraphicFramePr>
        <p:xfrm>
          <a:off x="2987675" y="4221163"/>
          <a:ext cx="301625" cy="441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867" name="公式" r:id="rId5" imgW="195051" imgH="338235" progId="Equation.3">
                  <p:embed/>
                </p:oleObj>
              </mc:Choice>
              <mc:Fallback>
                <p:oleObj name="公式" r:id="rId5" imgW="195051" imgH="338235" progId="Equation.3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87675" y="4221163"/>
                        <a:ext cx="301625" cy="441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0398" name="Line 14"/>
          <p:cNvSpPr>
            <a:spLocks noChangeShapeType="1"/>
          </p:cNvSpPr>
          <p:nvPr/>
        </p:nvSpPr>
        <p:spPr bwMode="auto">
          <a:xfrm flipH="1">
            <a:off x="863600" y="5789613"/>
            <a:ext cx="762000" cy="838200"/>
          </a:xfrm>
          <a:prstGeom prst="line">
            <a:avLst/>
          </a:prstGeom>
          <a:noFill/>
          <a:ln w="12700">
            <a:solidFill>
              <a:schemeClr val="bg1"/>
            </a:solidFill>
            <a:round/>
            <a:headEnd type="none" w="sm" len="lg"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00399" name="Line 15"/>
          <p:cNvSpPr>
            <a:spLocks noChangeShapeType="1"/>
          </p:cNvSpPr>
          <p:nvPr/>
        </p:nvSpPr>
        <p:spPr bwMode="auto">
          <a:xfrm flipH="1">
            <a:off x="1625600" y="2787650"/>
            <a:ext cx="20638" cy="3001963"/>
          </a:xfrm>
          <a:prstGeom prst="line">
            <a:avLst/>
          </a:prstGeom>
          <a:noFill/>
          <a:ln w="12700">
            <a:solidFill>
              <a:schemeClr val="bg1"/>
            </a:solidFill>
            <a:round/>
            <a:headEnd type="triangle" w="sm" len="lg"/>
            <a:tailEnd type="non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00400" name="Line 16"/>
          <p:cNvSpPr>
            <a:spLocks noChangeShapeType="1"/>
          </p:cNvSpPr>
          <p:nvPr/>
        </p:nvSpPr>
        <p:spPr bwMode="auto">
          <a:xfrm>
            <a:off x="1625600" y="5789613"/>
            <a:ext cx="3333750" cy="0"/>
          </a:xfrm>
          <a:prstGeom prst="line">
            <a:avLst/>
          </a:prstGeom>
          <a:noFill/>
          <a:ln w="12700">
            <a:solidFill>
              <a:schemeClr val="bg1"/>
            </a:solidFill>
            <a:round/>
            <a:headEnd type="none" w="sm" len="lg"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00401" name="Text Box 17"/>
          <p:cNvSpPr txBox="1">
            <a:spLocks noChangeArrowheads="1"/>
          </p:cNvSpPr>
          <p:nvPr/>
        </p:nvSpPr>
        <p:spPr bwMode="auto">
          <a:xfrm>
            <a:off x="1130300" y="6284913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kumimoji="0" lang="en-US" altLang="zh-CN" i="1">
                <a:solidFill>
                  <a:srgbClr val="FFFFFF"/>
                </a:solidFill>
                <a:ea typeface="楷体_GB2312" pitchFamily="49" charset="-122"/>
              </a:rPr>
              <a:t>x</a:t>
            </a:r>
          </a:p>
        </p:txBody>
      </p:sp>
      <p:sp>
        <p:nvSpPr>
          <p:cNvPr id="400402" name="Text Box 18"/>
          <p:cNvSpPr txBox="1">
            <a:spLocks noChangeArrowheads="1"/>
          </p:cNvSpPr>
          <p:nvPr/>
        </p:nvSpPr>
        <p:spPr bwMode="auto">
          <a:xfrm>
            <a:off x="4625975" y="5827713"/>
            <a:ext cx="3190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kumimoji="0" lang="en-US" altLang="zh-CN" i="1">
                <a:solidFill>
                  <a:srgbClr val="FFFFFF"/>
                </a:solidFill>
                <a:ea typeface="楷体_GB2312" pitchFamily="49" charset="-122"/>
              </a:rPr>
              <a:t>y</a:t>
            </a:r>
          </a:p>
        </p:txBody>
      </p:sp>
      <p:sp>
        <p:nvSpPr>
          <p:cNvPr id="400403" name="Text Box 19"/>
          <p:cNvSpPr txBox="1">
            <a:spLocks noChangeArrowheads="1"/>
          </p:cNvSpPr>
          <p:nvPr/>
        </p:nvSpPr>
        <p:spPr bwMode="auto">
          <a:xfrm>
            <a:off x="1108075" y="2478088"/>
            <a:ext cx="3032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kumimoji="0" lang="en-US" altLang="zh-CN" i="1">
                <a:solidFill>
                  <a:srgbClr val="FFFFFF"/>
                </a:solidFill>
                <a:ea typeface="楷体_GB2312" pitchFamily="49" charset="-122"/>
              </a:rPr>
              <a:t>z</a:t>
            </a:r>
          </a:p>
        </p:txBody>
      </p:sp>
      <p:sp>
        <p:nvSpPr>
          <p:cNvPr id="400404" name="Text Box 20"/>
          <p:cNvSpPr txBox="1">
            <a:spLocks noChangeArrowheads="1"/>
          </p:cNvSpPr>
          <p:nvPr/>
        </p:nvSpPr>
        <p:spPr bwMode="auto">
          <a:xfrm>
            <a:off x="1244600" y="5484813"/>
            <a:ext cx="4048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FFCC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kumimoji="0" lang="en-US" altLang="zh-CN" i="1">
                <a:solidFill>
                  <a:srgbClr val="FFFFFF"/>
                </a:solidFill>
                <a:ea typeface="楷体_GB2312" pitchFamily="49" charset="-122"/>
              </a:rPr>
              <a:t>O</a:t>
            </a:r>
          </a:p>
        </p:txBody>
      </p:sp>
      <p:graphicFrame>
        <p:nvGraphicFramePr>
          <p:cNvPr id="400405" name="Object 21"/>
          <p:cNvGraphicFramePr>
            <a:graphicFrameLocks noChangeAspect="1"/>
          </p:cNvGraphicFramePr>
          <p:nvPr/>
        </p:nvGraphicFramePr>
        <p:xfrm>
          <a:off x="5434013" y="1401763"/>
          <a:ext cx="3098800" cy="1281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868" name="公式" r:id="rId7" imgW="2852624" imgH="1176532" progId="Equation.3">
                  <p:embed/>
                </p:oleObj>
              </mc:Choice>
              <mc:Fallback>
                <p:oleObj name="公式" r:id="rId7" imgW="2852624" imgH="1176532" progId="Equation.3">
                  <p:embed/>
                  <p:pic>
                    <p:nvPicPr>
                      <p:cNvPr id="0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34013" y="1401763"/>
                        <a:ext cx="3098800" cy="1281112"/>
                      </a:xfrm>
                      <a:prstGeom prst="rect">
                        <a:avLst/>
                      </a:prstGeom>
                      <a:solidFill>
                        <a:srgbClr val="006699">
                          <a:alpha val="38823"/>
                        </a:srgbClr>
                      </a:solidFill>
                      <a:ln w="9525">
                        <a:solidFill>
                          <a:schemeClr val="folHlink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0406" name="Object 22"/>
          <p:cNvGraphicFramePr>
            <a:graphicFrameLocks noChangeAspect="1"/>
          </p:cNvGraphicFramePr>
          <p:nvPr/>
        </p:nvGraphicFramePr>
        <p:xfrm>
          <a:off x="5481638" y="3021013"/>
          <a:ext cx="3152775" cy="1281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869" name="公式" r:id="rId9" imgW="2900411" imgH="1176532" progId="Equation.3">
                  <p:embed/>
                </p:oleObj>
              </mc:Choice>
              <mc:Fallback>
                <p:oleObj name="公式" r:id="rId9" imgW="2900411" imgH="1176532" progId="Equation.3">
                  <p:embed/>
                  <p:pic>
                    <p:nvPicPr>
                      <p:cNvPr id="0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81638" y="3021013"/>
                        <a:ext cx="3152775" cy="1281112"/>
                      </a:xfrm>
                      <a:prstGeom prst="rect">
                        <a:avLst/>
                      </a:prstGeom>
                      <a:solidFill>
                        <a:srgbClr val="006699">
                          <a:alpha val="38823"/>
                        </a:srgbClr>
                      </a:solidFill>
                      <a:ln w="9525">
                        <a:solidFill>
                          <a:schemeClr val="folHlink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0407" name="Object 23"/>
          <p:cNvGraphicFramePr>
            <a:graphicFrameLocks noChangeAspect="1"/>
          </p:cNvGraphicFramePr>
          <p:nvPr/>
        </p:nvGraphicFramePr>
        <p:xfrm>
          <a:off x="5524500" y="4749800"/>
          <a:ext cx="3046413" cy="1281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870" name="公式" r:id="rId11" imgW="2795571" imgH="1176532" progId="Equation.3">
                  <p:embed/>
                </p:oleObj>
              </mc:Choice>
              <mc:Fallback>
                <p:oleObj name="公式" r:id="rId11" imgW="2795571" imgH="1176532" progId="Equation.3">
                  <p:embed/>
                  <p:pic>
                    <p:nvPicPr>
                      <p:cNvPr id="0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24500" y="4749800"/>
                        <a:ext cx="3046413" cy="1281113"/>
                      </a:xfrm>
                      <a:prstGeom prst="rect">
                        <a:avLst/>
                      </a:prstGeom>
                      <a:solidFill>
                        <a:srgbClr val="006699">
                          <a:alpha val="38823"/>
                        </a:srgbClr>
                      </a:solidFill>
                      <a:ln w="9525">
                        <a:solidFill>
                          <a:schemeClr val="folHlink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0408" name="Oval 24"/>
          <p:cNvSpPr>
            <a:spLocks noChangeAspect="1" noChangeArrowheads="1"/>
          </p:cNvSpPr>
          <p:nvPr/>
        </p:nvSpPr>
        <p:spPr bwMode="auto">
          <a:xfrm>
            <a:off x="3830638" y="4084638"/>
            <a:ext cx="190500" cy="190500"/>
          </a:xfrm>
          <a:prstGeom prst="ellipse">
            <a:avLst/>
          </a:prstGeom>
          <a:gradFill rotWithShape="1">
            <a:gsLst>
              <a:gs pos="0">
                <a:srgbClr val="761800"/>
              </a:gs>
              <a:gs pos="50000">
                <a:srgbClr val="FF3300"/>
              </a:gs>
              <a:gs pos="100000">
                <a:srgbClr val="761800"/>
              </a:gs>
            </a:gsLst>
            <a:lin ang="5400000" scaled="1"/>
          </a:gra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tIns="82800" bIns="82800" anchor="ctr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400410" name="Oval 26"/>
          <p:cNvSpPr>
            <a:spLocks noChangeArrowheads="1"/>
          </p:cNvSpPr>
          <p:nvPr/>
        </p:nvSpPr>
        <p:spPr bwMode="auto">
          <a:xfrm>
            <a:off x="4179888" y="4500563"/>
            <a:ext cx="215900" cy="304800"/>
          </a:xfrm>
          <a:prstGeom prst="ellipse">
            <a:avLst/>
          </a:prstGeom>
          <a:gradFill rotWithShape="1">
            <a:gsLst>
              <a:gs pos="0">
                <a:srgbClr val="470047"/>
              </a:gs>
              <a:gs pos="50000">
                <a:srgbClr val="990099"/>
              </a:gs>
              <a:gs pos="100000">
                <a:srgbClr val="470047"/>
              </a:gs>
            </a:gsLst>
            <a:lin ang="5400000" scaled="1"/>
          </a:gra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tIns="82800" bIns="82800" anchor="ctr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400411" name="Line 27"/>
          <p:cNvSpPr>
            <a:spLocks noChangeShapeType="1"/>
          </p:cNvSpPr>
          <p:nvPr/>
        </p:nvSpPr>
        <p:spPr bwMode="auto">
          <a:xfrm flipV="1">
            <a:off x="1654175" y="4695825"/>
            <a:ext cx="2525713" cy="1089025"/>
          </a:xfrm>
          <a:prstGeom prst="line">
            <a:avLst/>
          </a:prstGeom>
          <a:noFill/>
          <a:ln w="28575">
            <a:solidFill>
              <a:srgbClr val="990099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tIns="82800" bIns="82800">
            <a:spAutoFit/>
          </a:bodyPr>
          <a:lstStyle/>
          <a:p>
            <a:endParaRPr lang="zh-CN" altLang="en-US"/>
          </a:p>
        </p:txBody>
      </p:sp>
      <p:graphicFrame>
        <p:nvGraphicFramePr>
          <p:cNvPr id="400412" name="Object 28"/>
          <p:cNvGraphicFramePr>
            <a:graphicFrameLocks noChangeAspect="1"/>
          </p:cNvGraphicFramePr>
          <p:nvPr/>
        </p:nvGraphicFramePr>
        <p:xfrm>
          <a:off x="3759200" y="4857750"/>
          <a:ext cx="2159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871" name="公式" r:id="rId13" imgW="109716" imgH="319282" progId="Equation.3">
                  <p:embed/>
                </p:oleObj>
              </mc:Choice>
              <mc:Fallback>
                <p:oleObj name="公式" r:id="rId13" imgW="109716" imgH="319282" progId="Equation.3">
                  <p:embed/>
                  <p:pic>
                    <p:nvPicPr>
                      <p:cNvPr id="0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59200" y="4857750"/>
                        <a:ext cx="215900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0413" name="Text Box 29"/>
          <p:cNvSpPr txBox="1">
            <a:spLocks noChangeArrowheads="1"/>
          </p:cNvSpPr>
          <p:nvPr/>
        </p:nvSpPr>
        <p:spPr bwMode="auto">
          <a:xfrm>
            <a:off x="4170363" y="4078288"/>
            <a:ext cx="727075" cy="530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FF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tIns="82800" bIns="82800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/>
            <a:r>
              <a:rPr kumimoji="0" lang="en-US" altLang="zh-CN">
                <a:solidFill>
                  <a:srgbClr val="990099"/>
                </a:solidFill>
                <a:ea typeface="楷体_GB2312" pitchFamily="49" charset="-122"/>
              </a:rPr>
              <a:t>△</a:t>
            </a:r>
            <a:r>
              <a:rPr kumimoji="0" lang="en-US" altLang="zh-CN" i="1">
                <a:solidFill>
                  <a:srgbClr val="990099"/>
                </a:solidFill>
                <a:ea typeface="楷体_GB2312" pitchFamily="49" charset="-122"/>
              </a:rPr>
              <a:t>m</a:t>
            </a:r>
          </a:p>
        </p:txBody>
      </p:sp>
      <p:sp>
        <p:nvSpPr>
          <p:cNvPr id="400414" name="Text Box 30"/>
          <p:cNvSpPr txBox="1">
            <a:spLocks noChangeArrowheads="1"/>
          </p:cNvSpPr>
          <p:nvPr/>
        </p:nvSpPr>
        <p:spPr bwMode="auto">
          <a:xfrm>
            <a:off x="5449888" y="581025"/>
            <a:ext cx="3370262" cy="530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FF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tIns="82800" bIns="82800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/>
            <a:r>
              <a:rPr kumimoji="0" lang="zh-CN" altLang="en-US">
                <a:solidFill>
                  <a:srgbClr val="FFFFFF"/>
                </a:solidFill>
                <a:ea typeface="楷体_GB2312" pitchFamily="49" charset="-122"/>
              </a:rPr>
              <a:t>直角坐标系中的分量式         </a:t>
            </a:r>
          </a:p>
        </p:txBody>
      </p:sp>
      <p:graphicFrame>
        <p:nvGraphicFramePr>
          <p:cNvPr id="400416" name="Object 32"/>
          <p:cNvGraphicFramePr>
            <a:graphicFrameLocks noChangeAspect="1"/>
          </p:cNvGraphicFramePr>
          <p:nvPr/>
        </p:nvGraphicFramePr>
        <p:xfrm>
          <a:off x="42863" y="981075"/>
          <a:ext cx="1955800" cy="1455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872" name="Equation" r:id="rId15" imgW="786056" imgH="557407" progId="Equation.DSMT4">
                  <p:embed/>
                </p:oleObj>
              </mc:Choice>
              <mc:Fallback>
                <p:oleObj name="Equation" r:id="rId15" imgW="786056" imgH="557407" progId="Equation.DSMT4">
                  <p:embed/>
                  <p:pic>
                    <p:nvPicPr>
                      <p:cNvPr id="0" name="Object 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863" y="981075"/>
                        <a:ext cx="1955800" cy="14557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rgbClr val="66FFFF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921" name="Object 33"/>
          <p:cNvGraphicFramePr>
            <a:graphicFrameLocks noChangeAspect="1"/>
          </p:cNvGraphicFramePr>
          <p:nvPr/>
        </p:nvGraphicFramePr>
        <p:xfrm>
          <a:off x="1908175" y="1052513"/>
          <a:ext cx="2227263" cy="1425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873" name="Equation" r:id="rId17" imgW="952087" imgH="609336" progId="Equation.DSMT4">
                  <p:embed/>
                </p:oleObj>
              </mc:Choice>
              <mc:Fallback>
                <p:oleObj name="Equation" r:id="rId17" imgW="952087" imgH="609336" progId="Equation.DSMT4">
                  <p:embed/>
                  <p:pic>
                    <p:nvPicPr>
                      <p:cNvPr id="0" name="Object 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8175" y="1052513"/>
                        <a:ext cx="2227263" cy="1425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922" name="Object 34"/>
          <p:cNvGraphicFramePr>
            <a:graphicFrameLocks noChangeAspect="1"/>
          </p:cNvGraphicFramePr>
          <p:nvPr/>
        </p:nvGraphicFramePr>
        <p:xfrm>
          <a:off x="4067175" y="1484313"/>
          <a:ext cx="1217613" cy="1009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874" name="Equation" r:id="rId19" imgW="471536" imgH="376140" progId="Equation.DSMT4">
                  <p:embed/>
                </p:oleObj>
              </mc:Choice>
              <mc:Fallback>
                <p:oleObj name="Equation" r:id="rId19" imgW="471536" imgH="376140" progId="Equation.DSMT4">
                  <p:embed/>
                  <p:pic>
                    <p:nvPicPr>
                      <p:cNvPr id="0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67175" y="1484313"/>
                        <a:ext cx="1217613" cy="1009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00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00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003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003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00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400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400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400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00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400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400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4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400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5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400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400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400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 nodeType="clickPar">
                      <p:stCondLst>
                        <p:cond delay="indefinite"/>
                      </p:stCondLst>
                      <p:childTnLst>
                        <p:par>
                          <p:cTn id="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400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400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7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400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 nodeType="clickPar">
                      <p:stCondLst>
                        <p:cond delay="indefinite"/>
                      </p:stCondLst>
                      <p:childTnLst>
                        <p:par>
                          <p:cTn id="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379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379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 nodeType="clickPar">
                      <p:stCondLst>
                        <p:cond delay="indefinite"/>
                      </p:stCondLst>
                      <p:childTnLst>
                        <p:par>
                          <p:cTn id="8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400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 nodeType="clickPar">
                      <p:stCondLst>
                        <p:cond delay="indefinite"/>
                      </p:stCondLst>
                      <p:childTnLst>
                        <p:par>
                          <p:cTn id="9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400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 nodeType="clickPar">
                      <p:stCondLst>
                        <p:cond delay="indefinite"/>
                      </p:stCondLst>
                      <p:childTnLst>
                        <p:par>
                          <p:cTn id="9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400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 nodeType="clickPar">
                      <p:stCondLst>
                        <p:cond delay="indefinite"/>
                      </p:stCondLst>
                      <p:childTnLst>
                        <p:par>
                          <p:cTn id="10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400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 nodeType="clickPar">
                      <p:stCondLst>
                        <p:cond delay="indefinite"/>
                      </p:stCondLst>
                      <p:childTnLst>
                        <p:par>
                          <p:cTn id="10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379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379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 nodeType="clickPar">
                      <p:stCondLst>
                        <p:cond delay="indefinite"/>
                      </p:stCondLst>
                      <p:childTnLst>
                        <p:par>
                          <p:cTn id="1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400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 nodeType="clickPar">
                      <p:stCondLst>
                        <p:cond delay="indefinite"/>
                      </p:stCondLst>
                      <p:childTnLst>
                        <p:par>
                          <p:cTn id="1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00"/>
                                        <p:tgtEl>
                                          <p:spTgt spid="400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 nodeType="clickPar">
                      <p:stCondLst>
                        <p:cond delay="indefinite"/>
                      </p:stCondLst>
                      <p:childTnLst>
                        <p:par>
                          <p:cTn id="1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4" dur="500"/>
                                        <p:tgtEl>
                                          <p:spTgt spid="400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 nodeType="clickPar">
                      <p:stCondLst>
                        <p:cond delay="indefinite"/>
                      </p:stCondLst>
                      <p:childTnLst>
                        <p:par>
                          <p:cTn id="1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00"/>
                                        <p:tgtEl>
                                          <p:spTgt spid="400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 nodeType="clickPar">
                      <p:stCondLst>
                        <p:cond delay="indefinite"/>
                      </p:stCondLst>
                      <p:childTnLst>
                        <p:par>
                          <p:cTn id="1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4" dur="500"/>
                                        <p:tgtEl>
                                          <p:spTgt spid="400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 nodeType="clickPar">
                      <p:stCondLst>
                        <p:cond delay="indefinite"/>
                      </p:stCondLst>
                      <p:childTnLst>
                        <p:par>
                          <p:cTn id="1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7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4004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4004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400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 nodeType="clickPar">
                      <p:stCondLst>
                        <p:cond delay="indefinite"/>
                      </p:stCondLst>
                      <p:childTnLst>
                        <p:par>
                          <p:cTn id="1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4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6" dur="500" fill="hold"/>
                                        <p:tgtEl>
                                          <p:spTgt spid="4004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500" fill="hold"/>
                                        <p:tgtEl>
                                          <p:spTgt spid="4004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400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 nodeType="clickPar">
                      <p:stCondLst>
                        <p:cond delay="indefinite"/>
                      </p:stCondLst>
                      <p:childTnLst>
                        <p:par>
                          <p:cTn id="1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1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3" dur="500" fill="hold"/>
                                        <p:tgtEl>
                                          <p:spTgt spid="4004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500" fill="hold"/>
                                        <p:tgtEl>
                                          <p:spTgt spid="4004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4004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0387" grpId="0" autoUpdateAnimBg="0"/>
      <p:bldP spid="400388" grpId="0"/>
      <p:bldP spid="400389" grpId="0" animBg="1"/>
      <p:bldP spid="400390" grpId="0" animBg="1"/>
      <p:bldP spid="400391" grpId="0" animBg="1"/>
      <p:bldP spid="400392" grpId="0" animBg="1"/>
      <p:bldP spid="400394" grpId="0"/>
      <p:bldP spid="400395" grpId="0"/>
      <p:bldP spid="400398" grpId="0" animBg="1"/>
      <p:bldP spid="400399" grpId="0" animBg="1"/>
      <p:bldP spid="400400" grpId="0" animBg="1"/>
      <p:bldP spid="400401" grpId="0" autoUpdateAnimBg="0"/>
      <p:bldP spid="400402" grpId="0" autoUpdateAnimBg="0"/>
      <p:bldP spid="400403" grpId="0" autoUpdateAnimBg="0"/>
      <p:bldP spid="400404" grpId="0"/>
      <p:bldP spid="400408" grpId="0" animBg="1"/>
      <p:bldP spid="400410" grpId="0" animBg="1"/>
      <p:bldP spid="400411" grpId="0" animBg="1"/>
      <p:bldP spid="400413" grpId="0"/>
      <p:bldP spid="40041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410" name="Text Box 2"/>
          <p:cNvSpPr txBox="1">
            <a:spLocks noChangeArrowheads="1"/>
          </p:cNvSpPr>
          <p:nvPr/>
        </p:nvSpPr>
        <p:spPr bwMode="auto">
          <a:xfrm>
            <a:off x="812800" y="254000"/>
            <a:ext cx="68548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/>
            <a:r>
              <a:rPr kumimoji="0" lang="en-US" altLang="zh-CN" b="0">
                <a:solidFill>
                  <a:srgbClr val="CCCCFF"/>
                </a:solidFill>
                <a:ea typeface="楷体_GB2312" pitchFamily="49" charset="-122"/>
              </a:rPr>
              <a:t> </a:t>
            </a:r>
            <a:r>
              <a:rPr kumimoji="0" lang="zh-CN" altLang="en-US">
                <a:solidFill>
                  <a:srgbClr val="FFFFFF"/>
                </a:solidFill>
                <a:ea typeface="楷体_GB2312" pitchFamily="49" charset="-122"/>
              </a:rPr>
              <a:t>已知一半圆环半径为</a:t>
            </a:r>
            <a:r>
              <a:rPr kumimoji="0" lang="zh-CN" altLang="en-US" i="1">
                <a:solidFill>
                  <a:srgbClr val="FFFFFF"/>
                </a:solidFill>
                <a:ea typeface="楷体_GB2312" pitchFamily="49" charset="-122"/>
              </a:rPr>
              <a:t> </a:t>
            </a:r>
            <a:r>
              <a:rPr kumimoji="0" lang="en-US" altLang="zh-CN" i="1">
                <a:solidFill>
                  <a:srgbClr val="66FFFF"/>
                </a:solidFill>
                <a:ea typeface="楷体_GB2312" pitchFamily="49" charset="-122"/>
              </a:rPr>
              <a:t>R</a:t>
            </a:r>
            <a:r>
              <a:rPr kumimoji="0" lang="zh-CN" altLang="en-US">
                <a:solidFill>
                  <a:srgbClr val="FFFFFF"/>
                </a:solidFill>
                <a:ea typeface="楷体_GB2312" pitchFamily="49" charset="-122"/>
              </a:rPr>
              <a:t>，质量为</a:t>
            </a:r>
            <a:r>
              <a:rPr kumimoji="0" lang="en-US" altLang="zh-CN" i="1">
                <a:solidFill>
                  <a:srgbClr val="66FFFF"/>
                </a:solidFill>
                <a:ea typeface="楷体_GB2312" pitchFamily="49" charset="-122"/>
              </a:rPr>
              <a:t>m</a:t>
            </a:r>
            <a:r>
              <a:rPr kumimoji="0" lang="en-US" altLang="zh-CN">
                <a:solidFill>
                  <a:srgbClr val="66FFFF"/>
                </a:solidFill>
                <a:ea typeface="楷体_GB2312" pitchFamily="49" charset="-122"/>
              </a:rPr>
              <a:t>, </a:t>
            </a:r>
            <a:r>
              <a:rPr kumimoji="0" lang="zh-CN" altLang="en-US">
                <a:solidFill>
                  <a:srgbClr val="FFFFFF"/>
                </a:solidFill>
                <a:ea typeface="楷体_GB2312" pitchFamily="49" charset="-122"/>
              </a:rPr>
              <a:t>且均匀分布</a:t>
            </a:r>
          </a:p>
        </p:txBody>
      </p:sp>
      <p:sp>
        <p:nvSpPr>
          <p:cNvPr id="401411" name="Text Box 3"/>
          <p:cNvSpPr txBox="1">
            <a:spLocks noChangeArrowheads="1"/>
          </p:cNvSpPr>
          <p:nvPr/>
        </p:nvSpPr>
        <p:spPr bwMode="auto">
          <a:xfrm>
            <a:off x="395536" y="1196752"/>
            <a:ext cx="19351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/>
            <a:r>
              <a:rPr kumimoji="0" lang="zh-CN" altLang="en-US" dirty="0">
                <a:solidFill>
                  <a:srgbClr val="FFFF00"/>
                </a:solidFill>
                <a:ea typeface="楷体_GB2312" pitchFamily="49" charset="-122"/>
              </a:rPr>
              <a:t>解：</a:t>
            </a:r>
            <a:endParaRPr kumimoji="0" lang="zh-CN" altLang="en-US" b="0" dirty="0">
              <a:solidFill>
                <a:srgbClr val="FFFF00"/>
              </a:solidFill>
              <a:ea typeface="楷体_GB2312" pitchFamily="49" charset="-122"/>
            </a:endParaRPr>
          </a:p>
        </p:txBody>
      </p:sp>
      <p:sp>
        <p:nvSpPr>
          <p:cNvPr id="401412" name="Text Box 4"/>
          <p:cNvSpPr txBox="1">
            <a:spLocks noChangeArrowheads="1"/>
          </p:cNvSpPr>
          <p:nvPr/>
        </p:nvSpPr>
        <p:spPr bwMode="auto">
          <a:xfrm>
            <a:off x="900113" y="1196975"/>
            <a:ext cx="20129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/>
            <a:r>
              <a:rPr kumimoji="0" lang="zh-CN" altLang="en-US" dirty="0">
                <a:solidFill>
                  <a:srgbClr val="FFFFFF"/>
                </a:solidFill>
                <a:ea typeface="楷体_GB2312" pitchFamily="49" charset="-122"/>
              </a:rPr>
              <a:t>建坐标系如图</a:t>
            </a:r>
          </a:p>
        </p:txBody>
      </p:sp>
      <p:sp>
        <p:nvSpPr>
          <p:cNvPr id="401413" name="Line 5"/>
          <p:cNvSpPr>
            <a:spLocks noChangeShapeType="1"/>
          </p:cNvSpPr>
          <p:nvPr/>
        </p:nvSpPr>
        <p:spPr bwMode="auto">
          <a:xfrm>
            <a:off x="5918200" y="2233613"/>
            <a:ext cx="2667000" cy="0"/>
          </a:xfrm>
          <a:prstGeom prst="line">
            <a:avLst/>
          </a:prstGeom>
          <a:noFill/>
          <a:ln w="12700">
            <a:solidFill>
              <a:schemeClr val="bg1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01414" name="Line 6"/>
          <p:cNvSpPr>
            <a:spLocks noChangeShapeType="1"/>
          </p:cNvSpPr>
          <p:nvPr/>
        </p:nvSpPr>
        <p:spPr bwMode="auto">
          <a:xfrm flipV="1">
            <a:off x="7289800" y="481013"/>
            <a:ext cx="0" cy="1981200"/>
          </a:xfrm>
          <a:prstGeom prst="line">
            <a:avLst/>
          </a:prstGeom>
          <a:noFill/>
          <a:ln w="12700">
            <a:solidFill>
              <a:schemeClr val="bg1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01415" name="Text Box 7"/>
          <p:cNvSpPr txBox="1">
            <a:spLocks noChangeArrowheads="1"/>
          </p:cNvSpPr>
          <p:nvPr/>
        </p:nvSpPr>
        <p:spPr bwMode="auto">
          <a:xfrm>
            <a:off x="7366000" y="455613"/>
            <a:ext cx="3190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kumimoji="0" lang="en-US" altLang="zh-CN" i="1">
                <a:solidFill>
                  <a:srgbClr val="FFFFFF"/>
                </a:solidFill>
                <a:ea typeface="楷体_GB2312" pitchFamily="49" charset="-122"/>
              </a:rPr>
              <a:t>y</a:t>
            </a:r>
            <a:endParaRPr kumimoji="0" lang="en-US" altLang="zh-CN" b="0">
              <a:solidFill>
                <a:srgbClr val="FFFFFF"/>
              </a:solidFill>
              <a:ea typeface="楷体_GB2312" pitchFamily="49" charset="-122"/>
            </a:endParaRPr>
          </a:p>
        </p:txBody>
      </p:sp>
      <p:sp>
        <p:nvSpPr>
          <p:cNvPr id="401416" name="Text Box 8"/>
          <p:cNvSpPr txBox="1">
            <a:spLocks noChangeArrowheads="1"/>
          </p:cNvSpPr>
          <p:nvPr/>
        </p:nvSpPr>
        <p:spPr bwMode="auto">
          <a:xfrm>
            <a:off x="8308975" y="2214563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kumimoji="0" lang="en-US" altLang="zh-CN" i="1">
                <a:solidFill>
                  <a:srgbClr val="FFFFFF"/>
                </a:solidFill>
                <a:ea typeface="楷体_GB2312" pitchFamily="49" charset="-122"/>
              </a:rPr>
              <a:t>x</a:t>
            </a:r>
            <a:endParaRPr kumimoji="0" lang="en-US" altLang="zh-CN" b="0">
              <a:solidFill>
                <a:srgbClr val="FFFFFF"/>
              </a:solidFill>
              <a:ea typeface="楷体_GB2312" pitchFamily="49" charset="-122"/>
            </a:endParaRPr>
          </a:p>
        </p:txBody>
      </p:sp>
      <p:sp>
        <p:nvSpPr>
          <p:cNvPr id="401417" name="Text Box 9"/>
          <p:cNvSpPr txBox="1">
            <a:spLocks noChangeArrowheads="1"/>
          </p:cNvSpPr>
          <p:nvPr/>
        </p:nvSpPr>
        <p:spPr bwMode="auto">
          <a:xfrm>
            <a:off x="6896100" y="2220913"/>
            <a:ext cx="4048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FFCC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kumimoji="0" lang="en-US" altLang="zh-CN" i="1">
                <a:solidFill>
                  <a:srgbClr val="FFFFFF"/>
                </a:solidFill>
                <a:ea typeface="楷体_GB2312" pitchFamily="49" charset="-122"/>
              </a:rPr>
              <a:t>O</a:t>
            </a:r>
            <a:endParaRPr kumimoji="0" lang="en-US" altLang="zh-CN" b="0" i="1">
              <a:solidFill>
                <a:srgbClr val="FFFFFF"/>
              </a:solidFill>
              <a:ea typeface="楷体_GB2312" pitchFamily="49" charset="-122"/>
            </a:endParaRPr>
          </a:p>
        </p:txBody>
      </p:sp>
      <p:sp>
        <p:nvSpPr>
          <p:cNvPr id="401418" name="Arc 10"/>
          <p:cNvSpPr>
            <a:spLocks/>
          </p:cNvSpPr>
          <p:nvPr/>
        </p:nvSpPr>
        <p:spPr bwMode="auto">
          <a:xfrm rot="125594">
            <a:off x="6375400" y="1260475"/>
            <a:ext cx="1827213" cy="984250"/>
          </a:xfrm>
          <a:custGeom>
            <a:avLst/>
            <a:gdLst>
              <a:gd name="T0" fmla="*/ 2147483646 w 43200"/>
              <a:gd name="T1" fmla="*/ 2147483646 h 23258"/>
              <a:gd name="T2" fmla="*/ 2147483646 w 43200"/>
              <a:gd name="T3" fmla="*/ 2147483646 h 23258"/>
              <a:gd name="T4" fmla="*/ 2147483646 w 43200"/>
              <a:gd name="T5" fmla="*/ 2147483646 h 2325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43200" h="23258" fill="none" extrusionOk="0">
                <a:moveTo>
                  <a:pt x="63" y="23258"/>
                </a:moveTo>
                <a:cubicBezTo>
                  <a:pt x="21" y="22706"/>
                  <a:pt x="0" y="22153"/>
                  <a:pt x="0" y="21600"/>
                </a:cubicBezTo>
                <a:cubicBezTo>
                  <a:pt x="0" y="9670"/>
                  <a:pt x="9670" y="0"/>
                  <a:pt x="21600" y="0"/>
                </a:cubicBezTo>
                <a:cubicBezTo>
                  <a:pt x="33529" y="-1"/>
                  <a:pt x="43199" y="9670"/>
                  <a:pt x="43200" y="21599"/>
                </a:cubicBezTo>
              </a:path>
              <a:path w="43200" h="23258" stroke="0" extrusionOk="0">
                <a:moveTo>
                  <a:pt x="63" y="23258"/>
                </a:moveTo>
                <a:cubicBezTo>
                  <a:pt x="21" y="22706"/>
                  <a:pt x="0" y="22153"/>
                  <a:pt x="0" y="21600"/>
                </a:cubicBezTo>
                <a:cubicBezTo>
                  <a:pt x="0" y="9670"/>
                  <a:pt x="9670" y="0"/>
                  <a:pt x="21600" y="0"/>
                </a:cubicBezTo>
                <a:cubicBezTo>
                  <a:pt x="33529" y="-1"/>
                  <a:pt x="43199" y="9670"/>
                  <a:pt x="43200" y="21599"/>
                </a:cubicBezTo>
                <a:lnTo>
                  <a:pt x="21600" y="21600"/>
                </a:lnTo>
                <a:lnTo>
                  <a:pt x="63" y="23258"/>
                </a:lnTo>
                <a:close/>
              </a:path>
            </a:pathLst>
          </a:custGeom>
          <a:noFill/>
          <a:ln w="76200">
            <a:solidFill>
              <a:srgbClr val="CC66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01419" name="Line 11"/>
          <p:cNvSpPr>
            <a:spLocks noChangeShapeType="1"/>
          </p:cNvSpPr>
          <p:nvPr/>
        </p:nvSpPr>
        <p:spPr bwMode="auto">
          <a:xfrm flipV="1">
            <a:off x="7289800" y="1776413"/>
            <a:ext cx="762000" cy="457200"/>
          </a:xfrm>
          <a:prstGeom prst="line">
            <a:avLst/>
          </a:prstGeom>
          <a:noFill/>
          <a:ln w="38100">
            <a:solidFill>
              <a:srgbClr val="FFFF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01420" name="Text Box 12"/>
          <p:cNvSpPr txBox="1">
            <a:spLocks noChangeArrowheads="1"/>
          </p:cNvSpPr>
          <p:nvPr/>
        </p:nvSpPr>
        <p:spPr bwMode="auto">
          <a:xfrm>
            <a:off x="7670800" y="1852613"/>
            <a:ext cx="3429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/>
            <a:r>
              <a:rPr kumimoji="0" lang="en-US" altLang="zh-CN" i="1">
                <a:solidFill>
                  <a:srgbClr val="FFFF00"/>
                </a:solidFill>
                <a:ea typeface="楷体_GB2312" pitchFamily="49" charset="-122"/>
                <a:sym typeface="Symbol" panose="05050102010706020507" pitchFamily="18" charset="2"/>
              </a:rPr>
              <a:t></a:t>
            </a:r>
            <a:endParaRPr kumimoji="0" lang="en-US" altLang="zh-CN" b="0" i="1">
              <a:solidFill>
                <a:srgbClr val="FFFF00"/>
              </a:solidFill>
              <a:ea typeface="楷体_GB2312" pitchFamily="49" charset="-122"/>
            </a:endParaRPr>
          </a:p>
        </p:txBody>
      </p:sp>
      <p:graphicFrame>
        <p:nvGraphicFramePr>
          <p:cNvPr id="401421" name="Object 13"/>
          <p:cNvGraphicFramePr>
            <a:graphicFrameLocks/>
          </p:cNvGraphicFramePr>
          <p:nvPr/>
        </p:nvGraphicFramePr>
        <p:xfrm>
          <a:off x="7978775" y="1287463"/>
          <a:ext cx="468313" cy="315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908" name="公式" r:id="rId3" imgW="357431" imgH="204593" progId="Equation.3">
                  <p:embed/>
                </p:oleObj>
              </mc:Choice>
              <mc:Fallback>
                <p:oleObj name="公式" r:id="rId3" imgW="357431" imgH="204593" progId="Equation.3">
                  <p:embed/>
                  <p:pic>
                    <p:nvPicPr>
                      <p:cNvPr id="0" name="Object 13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78775" y="1287463"/>
                        <a:ext cx="468313" cy="315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1422" name="Line 14"/>
          <p:cNvSpPr>
            <a:spLocks noChangeShapeType="1"/>
          </p:cNvSpPr>
          <p:nvPr/>
        </p:nvSpPr>
        <p:spPr bwMode="auto">
          <a:xfrm flipV="1">
            <a:off x="7289800" y="1547813"/>
            <a:ext cx="533400" cy="685800"/>
          </a:xfrm>
          <a:prstGeom prst="line">
            <a:avLst/>
          </a:prstGeom>
          <a:noFill/>
          <a:ln w="38100">
            <a:solidFill>
              <a:srgbClr val="FFFF0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01423" name="AutoShape 15"/>
          <p:cNvSpPr>
            <a:spLocks noChangeArrowheads="1"/>
          </p:cNvSpPr>
          <p:nvPr/>
        </p:nvSpPr>
        <p:spPr bwMode="auto">
          <a:xfrm>
            <a:off x="7958138" y="404813"/>
            <a:ext cx="635000" cy="609600"/>
          </a:xfrm>
          <a:prstGeom prst="wedgeRectCallout">
            <a:avLst>
              <a:gd name="adj1" fmla="val -98750"/>
              <a:gd name="adj2" fmla="val 194532"/>
            </a:avLst>
          </a:prstGeom>
          <a:solidFill>
            <a:srgbClr val="808000">
              <a:alpha val="52156"/>
            </a:srgbClr>
          </a:solidFill>
          <a:ln w="6350">
            <a:solidFill>
              <a:schemeClr val="fol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kumimoji="0" lang="en-US" altLang="zh-CN">
                <a:solidFill>
                  <a:srgbClr val="FFFFFF"/>
                </a:solidFill>
                <a:ea typeface="楷体_GB2312" pitchFamily="49" charset="-122"/>
              </a:rPr>
              <a:t>d</a:t>
            </a:r>
            <a:r>
              <a:rPr kumimoji="0" lang="en-US" altLang="zh-CN" i="1">
                <a:solidFill>
                  <a:srgbClr val="FFFFFF"/>
                </a:solidFill>
                <a:ea typeface="楷体_GB2312" pitchFamily="49" charset="-122"/>
                <a:sym typeface="Symbol" panose="05050102010706020507" pitchFamily="18" charset="2"/>
              </a:rPr>
              <a:t></a:t>
            </a:r>
            <a:endParaRPr kumimoji="0" lang="en-US" altLang="zh-CN" b="0" i="1">
              <a:solidFill>
                <a:srgbClr val="FFFFFF"/>
              </a:solidFill>
              <a:ea typeface="楷体_GB2312" pitchFamily="49" charset="-122"/>
            </a:endParaRPr>
          </a:p>
        </p:txBody>
      </p:sp>
      <p:graphicFrame>
        <p:nvGraphicFramePr>
          <p:cNvPr id="401424" name="Object 16"/>
          <p:cNvGraphicFramePr>
            <a:graphicFrameLocks/>
          </p:cNvGraphicFramePr>
          <p:nvPr/>
        </p:nvGraphicFramePr>
        <p:xfrm>
          <a:off x="873125" y="1865313"/>
          <a:ext cx="1331913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909" name="Equation" r:id="rId5" imgW="1223946" imgH="204593" progId="Equation.3">
                  <p:embed/>
                </p:oleObj>
              </mc:Choice>
              <mc:Fallback>
                <p:oleObj name="Equation" r:id="rId5" imgW="1223946" imgH="204593" progId="Equation.3">
                  <p:embed/>
                  <p:pic>
                    <p:nvPicPr>
                      <p:cNvPr id="0" name="Object 16"/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73125" y="1865313"/>
                        <a:ext cx="1331913" cy="317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1425" name="Object 17"/>
          <p:cNvGraphicFramePr>
            <a:graphicFrameLocks/>
          </p:cNvGraphicFramePr>
          <p:nvPr/>
        </p:nvGraphicFramePr>
        <p:xfrm>
          <a:off x="2628900" y="1593850"/>
          <a:ext cx="2001838" cy="822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910" name="公式" r:id="rId7" imgW="1900286" imgH="719235" progId="Equation.3">
                  <p:embed/>
                </p:oleObj>
              </mc:Choice>
              <mc:Fallback>
                <p:oleObj name="公式" r:id="rId7" imgW="1900286" imgH="719235" progId="Equation.3">
                  <p:embed/>
                  <p:pic>
                    <p:nvPicPr>
                      <p:cNvPr id="0" name="Object 17"/>
                      <p:cNvPicPr>
                        <a:picLocks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28900" y="1593850"/>
                        <a:ext cx="2001838" cy="822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1426" name="Object 18"/>
          <p:cNvGraphicFramePr>
            <a:graphicFrameLocks/>
          </p:cNvGraphicFramePr>
          <p:nvPr/>
        </p:nvGraphicFramePr>
        <p:xfrm>
          <a:off x="798513" y="2538413"/>
          <a:ext cx="3463925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911" name="公式" r:id="rId9" imgW="3357806" imgH="309562" progId="Equation.3">
                  <p:embed/>
                </p:oleObj>
              </mc:Choice>
              <mc:Fallback>
                <p:oleObj name="公式" r:id="rId9" imgW="3357806" imgH="309562" progId="Equation.3">
                  <p:embed/>
                  <p:pic>
                    <p:nvPicPr>
                      <p:cNvPr id="0" name="Object 18"/>
                      <p:cNvPicPr>
                        <a:picLocks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8513" y="2538413"/>
                        <a:ext cx="3463925" cy="419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1428" name="Object 2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39809033"/>
              </p:ext>
            </p:extLst>
          </p:nvPr>
        </p:nvGraphicFramePr>
        <p:xfrm>
          <a:off x="288925" y="3470588"/>
          <a:ext cx="1720850" cy="8286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912" name="公式" r:id="rId11" imgW="1614536" imgH="957360" progId="Equation.3">
                  <p:embed/>
                </p:oleObj>
              </mc:Choice>
              <mc:Fallback>
                <p:oleObj name="公式" r:id="rId11" imgW="1614536" imgH="957360" progId="Equation.3">
                  <p:embed/>
                  <p:pic>
                    <p:nvPicPr>
                      <p:cNvPr id="0" name="Object 20"/>
                      <p:cNvPicPr>
                        <a:picLocks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8925" y="3470588"/>
                        <a:ext cx="1720850" cy="82867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1429" name="Text Box 21"/>
          <p:cNvSpPr txBox="1">
            <a:spLocks noChangeArrowheads="1"/>
          </p:cNvSpPr>
          <p:nvPr/>
        </p:nvSpPr>
        <p:spPr bwMode="auto">
          <a:xfrm>
            <a:off x="2989167" y="1155541"/>
            <a:ext cx="2074958" cy="492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kumimoji="0" lang="en-US" altLang="zh-CN" sz="2600" b="0" dirty="0" err="1">
                <a:solidFill>
                  <a:srgbClr val="FFCC00"/>
                </a:solidFill>
                <a:ea typeface="楷体_GB2312" pitchFamily="49" charset="-122"/>
              </a:rPr>
              <a:t>d</a:t>
            </a:r>
            <a:r>
              <a:rPr kumimoji="0" lang="en-US" altLang="zh-CN" sz="2600" b="0" i="1" dirty="0" err="1">
                <a:solidFill>
                  <a:srgbClr val="FFCC00"/>
                </a:solidFill>
                <a:ea typeface="楷体_GB2312" pitchFamily="49" charset="-122"/>
              </a:rPr>
              <a:t>m</a:t>
            </a:r>
            <a:r>
              <a:rPr kumimoji="0" lang="en-US" altLang="zh-CN" sz="2600" b="0" i="1" dirty="0">
                <a:solidFill>
                  <a:srgbClr val="FFCC00"/>
                </a:solidFill>
                <a:ea typeface="楷体_GB2312" pitchFamily="49" charset="-122"/>
              </a:rPr>
              <a:t> = </a:t>
            </a:r>
            <a:r>
              <a:rPr kumimoji="0" lang="en-US" altLang="zh-CN" sz="2600" b="0" i="1" dirty="0">
                <a:solidFill>
                  <a:srgbClr val="FFCC00"/>
                </a:solidFill>
                <a:ea typeface="楷体_GB2312" pitchFamily="49" charset="-122"/>
                <a:sym typeface="Symbol" panose="05050102010706020507" pitchFamily="18" charset="2"/>
              </a:rPr>
              <a:t></a:t>
            </a:r>
            <a:r>
              <a:rPr kumimoji="0" lang="en-US" altLang="zh-CN" sz="2600" b="0" i="1" dirty="0">
                <a:solidFill>
                  <a:srgbClr val="FFCC00"/>
                </a:solidFill>
                <a:ea typeface="楷体_GB2312" pitchFamily="49" charset="-122"/>
              </a:rPr>
              <a:t> </a:t>
            </a:r>
            <a:r>
              <a:rPr kumimoji="0" lang="en-US" altLang="zh-CN" sz="2600" b="0" dirty="0">
                <a:solidFill>
                  <a:srgbClr val="FFCC00"/>
                </a:solidFill>
                <a:ea typeface="楷体_GB2312" pitchFamily="49" charset="-122"/>
              </a:rPr>
              <a:t>d</a:t>
            </a:r>
            <a:r>
              <a:rPr kumimoji="0" lang="en-US" altLang="zh-CN" sz="2600" b="0" i="1" dirty="0">
                <a:solidFill>
                  <a:srgbClr val="FFCC00"/>
                </a:solidFill>
                <a:ea typeface="楷体_GB2312" pitchFamily="49" charset="-122"/>
              </a:rPr>
              <a:t>l</a:t>
            </a:r>
          </a:p>
        </p:txBody>
      </p:sp>
      <p:sp>
        <p:nvSpPr>
          <p:cNvPr id="401430" name="Text Box 22"/>
          <p:cNvSpPr txBox="1">
            <a:spLocks noChangeArrowheads="1"/>
          </p:cNvSpPr>
          <p:nvPr/>
        </p:nvSpPr>
        <p:spPr bwMode="auto">
          <a:xfrm>
            <a:off x="755625" y="657023"/>
            <a:ext cx="4664075" cy="530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FF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tIns="82800" bIns="82800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>
              <a:spcBef>
                <a:spcPct val="50000"/>
              </a:spcBef>
            </a:pPr>
            <a:r>
              <a:rPr kumimoji="0" lang="en-US" altLang="zh-CN" dirty="0">
                <a:solidFill>
                  <a:srgbClr val="FFFFFF"/>
                </a:solidFill>
                <a:ea typeface="楷体_GB2312" pitchFamily="49" charset="-122"/>
              </a:rPr>
              <a:t>  </a:t>
            </a:r>
            <a:r>
              <a:rPr kumimoji="0" lang="zh-CN" altLang="en-US" dirty="0">
                <a:solidFill>
                  <a:srgbClr val="FFFFFF"/>
                </a:solidFill>
                <a:ea typeface="楷体_GB2312" pitchFamily="49" charset="-122"/>
              </a:rPr>
              <a:t>它的</a:t>
            </a:r>
            <a:r>
              <a:rPr kumimoji="0" lang="zh-CN" altLang="en-US" dirty="0">
                <a:solidFill>
                  <a:srgbClr val="66FFFF"/>
                </a:solidFill>
                <a:ea typeface="楷体_GB2312" pitchFamily="49" charset="-122"/>
              </a:rPr>
              <a:t>质心</a:t>
            </a:r>
            <a:r>
              <a:rPr kumimoji="0" lang="zh-CN" altLang="en-US" dirty="0">
                <a:solidFill>
                  <a:srgbClr val="FFFFFF"/>
                </a:solidFill>
                <a:ea typeface="楷体_GB2312" pitchFamily="49" charset="-122"/>
              </a:rPr>
              <a:t>位置</a:t>
            </a:r>
          </a:p>
        </p:txBody>
      </p:sp>
      <p:graphicFrame>
        <p:nvGraphicFramePr>
          <p:cNvPr id="401431" name="Object 2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92026413"/>
              </p:ext>
            </p:extLst>
          </p:nvPr>
        </p:nvGraphicFramePr>
        <p:xfrm>
          <a:off x="4202135" y="3615646"/>
          <a:ext cx="747243" cy="7494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913" name="公式" r:id="rId13" imgW="700234" imgH="719235" progId="Equation.3">
                  <p:embed/>
                </p:oleObj>
              </mc:Choice>
              <mc:Fallback>
                <p:oleObj name="公式" r:id="rId13" imgW="700234" imgH="719235" progId="Equation.3">
                  <p:embed/>
                  <p:pic>
                    <p:nvPicPr>
                      <p:cNvPr id="0" name="Object 23"/>
                      <p:cNvPicPr>
                        <a:picLocks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02135" y="3615646"/>
                        <a:ext cx="747243" cy="74945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1432" name="Object 2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6741375"/>
              </p:ext>
            </p:extLst>
          </p:nvPr>
        </p:nvGraphicFramePr>
        <p:xfrm>
          <a:off x="2020910" y="2990850"/>
          <a:ext cx="2109788" cy="1376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914" name="公式" r:id="rId15" imgW="2148001" imgH="1328640" progId="Equation.3">
                  <p:embed/>
                </p:oleObj>
              </mc:Choice>
              <mc:Fallback>
                <p:oleObj name="公式" r:id="rId15" imgW="2148001" imgH="1328640" progId="Equation.3">
                  <p:embed/>
                  <p:pic>
                    <p:nvPicPr>
                      <p:cNvPr id="0" name="Object 24"/>
                      <p:cNvPicPr>
                        <a:picLocks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20910" y="2990850"/>
                        <a:ext cx="2109788" cy="1376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1433" name="Object 25"/>
          <p:cNvGraphicFramePr>
            <a:graphicFrameLocks noChangeAspect="1"/>
          </p:cNvGraphicFramePr>
          <p:nvPr/>
        </p:nvGraphicFramePr>
        <p:xfrm>
          <a:off x="4721225" y="1566863"/>
          <a:ext cx="1057275" cy="828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915" name="公式" r:id="rId17" imgW="947949" imgH="719235" progId="Equation.3">
                  <p:embed/>
                </p:oleObj>
              </mc:Choice>
              <mc:Fallback>
                <p:oleObj name="公式" r:id="rId17" imgW="947949" imgH="719235" progId="Equation.3">
                  <p:embed/>
                  <p:pic>
                    <p:nvPicPr>
                      <p:cNvPr id="0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21225" y="1566863"/>
                        <a:ext cx="1057275" cy="828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1434" name="Rectangle 26"/>
          <p:cNvSpPr>
            <a:spLocks noChangeArrowheads="1"/>
          </p:cNvSpPr>
          <p:nvPr/>
        </p:nvSpPr>
        <p:spPr bwMode="auto">
          <a:xfrm>
            <a:off x="245169" y="200832"/>
            <a:ext cx="2122488" cy="5365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FF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tIns="82800" bIns="82800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/>
            <a:r>
              <a:rPr kumimoji="0" lang="zh-CN" altLang="en-US" dirty="0" smtClean="0">
                <a:solidFill>
                  <a:srgbClr val="FFFF00"/>
                </a:solidFill>
                <a:ea typeface="楷体_GB2312" pitchFamily="49" charset="-122"/>
              </a:rPr>
              <a:t>例</a:t>
            </a:r>
            <a:r>
              <a:rPr kumimoji="0" lang="en-US" altLang="zh-CN" dirty="0" smtClean="0">
                <a:solidFill>
                  <a:srgbClr val="FFFF00"/>
                </a:solidFill>
                <a:ea typeface="楷体_GB2312" pitchFamily="49" charset="-122"/>
              </a:rPr>
              <a:t>2</a:t>
            </a:r>
            <a:r>
              <a:rPr kumimoji="0" lang="zh-CN" altLang="en-US" dirty="0" smtClean="0">
                <a:solidFill>
                  <a:srgbClr val="FFFF00"/>
                </a:solidFill>
                <a:ea typeface="楷体_GB2312" pitchFamily="49" charset="-122"/>
              </a:rPr>
              <a:t>：</a:t>
            </a:r>
            <a:endParaRPr kumimoji="0" lang="zh-CN" altLang="en-US" dirty="0">
              <a:solidFill>
                <a:srgbClr val="FFFF00"/>
              </a:solidFill>
              <a:ea typeface="楷体_GB2312" pitchFamily="49" charset="-122"/>
            </a:endParaRPr>
          </a:p>
        </p:txBody>
      </p:sp>
      <p:sp>
        <p:nvSpPr>
          <p:cNvPr id="401435" name="Rectangle 27"/>
          <p:cNvSpPr>
            <a:spLocks noChangeArrowheads="1"/>
          </p:cNvSpPr>
          <p:nvPr/>
        </p:nvSpPr>
        <p:spPr bwMode="auto">
          <a:xfrm>
            <a:off x="395536" y="666527"/>
            <a:ext cx="1474788" cy="530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FF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tIns="82800" bIns="82800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/>
            <a:r>
              <a:rPr kumimoji="0" lang="zh-CN" altLang="en-US" dirty="0">
                <a:solidFill>
                  <a:srgbClr val="FFFF00"/>
                </a:solidFill>
                <a:ea typeface="楷体_GB2312" pitchFamily="49" charset="-122"/>
              </a:rPr>
              <a:t>求：</a:t>
            </a:r>
          </a:p>
        </p:txBody>
      </p:sp>
      <p:sp>
        <p:nvSpPr>
          <p:cNvPr id="401436" name="Text Box 28"/>
          <p:cNvSpPr txBox="1">
            <a:spLocks noChangeArrowheads="1"/>
          </p:cNvSpPr>
          <p:nvPr/>
        </p:nvSpPr>
        <p:spPr bwMode="auto">
          <a:xfrm>
            <a:off x="34925" y="4508500"/>
            <a:ext cx="6400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rgbClr val="00FFFF"/>
                </a:solidFill>
                <a:ea typeface="楷体_GB2312" pitchFamily="49" charset="-122"/>
              </a:rPr>
              <a:t>注意：</a:t>
            </a:r>
            <a:r>
              <a:rPr lang="zh-CN" altLang="en-US">
                <a:solidFill>
                  <a:srgbClr val="FFFFFF"/>
                </a:solidFill>
                <a:ea typeface="楷体_GB2312" pitchFamily="49" charset="-122"/>
              </a:rPr>
              <a:t>弯曲铁丝的质心并不在铁丝上</a:t>
            </a:r>
            <a:endParaRPr lang="zh-CN" altLang="en-US" b="0">
              <a:solidFill>
                <a:srgbClr val="FFFFFF"/>
              </a:solidFill>
              <a:ea typeface="楷体_GB2312" pitchFamily="49" charset="-122"/>
            </a:endParaRPr>
          </a:p>
        </p:txBody>
      </p:sp>
      <p:sp>
        <p:nvSpPr>
          <p:cNvPr id="401437" name="Text Box 29"/>
          <p:cNvSpPr txBox="1">
            <a:spLocks noChangeArrowheads="1"/>
          </p:cNvSpPr>
          <p:nvPr/>
        </p:nvSpPr>
        <p:spPr bwMode="auto">
          <a:xfrm>
            <a:off x="5580063" y="4508500"/>
            <a:ext cx="37449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rgbClr val="00FF00"/>
                </a:solidFill>
                <a:ea typeface="楷体_GB2312" pitchFamily="49" charset="-122"/>
              </a:rPr>
              <a:t>质心与重心的区别与联系</a:t>
            </a:r>
            <a:endParaRPr lang="en-US" altLang="zh-CN" b="0">
              <a:solidFill>
                <a:srgbClr val="00FF00"/>
              </a:solidFill>
              <a:ea typeface="楷体_GB2312" pitchFamily="49" charset="-122"/>
            </a:endParaRPr>
          </a:p>
        </p:txBody>
      </p:sp>
      <p:sp>
        <p:nvSpPr>
          <p:cNvPr id="401438" name="AutoShape 30"/>
          <p:cNvSpPr>
            <a:spLocks noChangeArrowheads="1"/>
          </p:cNvSpPr>
          <p:nvPr/>
        </p:nvSpPr>
        <p:spPr bwMode="auto">
          <a:xfrm>
            <a:off x="5076825" y="4581525"/>
            <a:ext cx="511175" cy="381000"/>
          </a:xfrm>
          <a:prstGeom prst="rightArrow">
            <a:avLst>
              <a:gd name="adj1" fmla="val 50000"/>
              <a:gd name="adj2" fmla="val 33542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652312" name="AutoShape 24"/>
          <p:cNvSpPr>
            <a:spLocks noChangeArrowheads="1"/>
          </p:cNvSpPr>
          <p:nvPr/>
        </p:nvSpPr>
        <p:spPr bwMode="auto">
          <a:xfrm>
            <a:off x="4969768" y="2781300"/>
            <a:ext cx="1463675" cy="431800"/>
          </a:xfrm>
          <a:prstGeom prst="wedgeRoundRectCallout">
            <a:avLst>
              <a:gd name="adj1" fmla="val 61171"/>
              <a:gd name="adj2" fmla="val 146324"/>
              <a:gd name="adj3" fmla="val 16667"/>
            </a:avLst>
          </a:prstGeom>
          <a:noFill/>
          <a:ln w="9525">
            <a:solidFill>
              <a:srgbClr val="66FF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kumimoji="0" lang="zh-CN" altLang="en-US" sz="2000">
                <a:solidFill>
                  <a:schemeClr val="bg1"/>
                </a:solidFill>
                <a:ea typeface="楷体_GB2312" pitchFamily="49" charset="-122"/>
              </a:rPr>
              <a:t>几何对称性</a:t>
            </a:r>
          </a:p>
        </p:txBody>
      </p:sp>
      <p:sp>
        <p:nvSpPr>
          <p:cNvPr id="256026" name="Text Box 26"/>
          <p:cNvSpPr txBox="1">
            <a:spLocks noChangeArrowheads="1"/>
          </p:cNvSpPr>
          <p:nvPr/>
        </p:nvSpPr>
        <p:spPr bwMode="auto">
          <a:xfrm>
            <a:off x="304800" y="5056188"/>
            <a:ext cx="8839200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200" i="1" u="sng">
                <a:solidFill>
                  <a:srgbClr val="FFFF00"/>
                </a:solidFill>
                <a:ea typeface="楷体_GB2312" pitchFamily="49" charset="-122"/>
              </a:rPr>
              <a:t>一般来说，形状对称的匀质物体，其质心位于它的几何对称中心</a:t>
            </a:r>
            <a:endParaRPr lang="zh-CN" altLang="en-US" sz="2200">
              <a:solidFill>
                <a:schemeClr val="hlink"/>
              </a:solidFill>
              <a:ea typeface="楷体_GB2312" pitchFamily="49" charset="-122"/>
            </a:endParaRPr>
          </a:p>
        </p:txBody>
      </p:sp>
      <p:sp>
        <p:nvSpPr>
          <p:cNvPr id="2" name="Text Box 26"/>
          <p:cNvSpPr txBox="1">
            <a:spLocks noChangeArrowheads="1"/>
          </p:cNvSpPr>
          <p:nvPr/>
        </p:nvSpPr>
        <p:spPr bwMode="auto">
          <a:xfrm>
            <a:off x="323850" y="5516563"/>
            <a:ext cx="8351838" cy="962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zh-CN" altLang="en-US" sz="2200">
                <a:solidFill>
                  <a:srgbClr val="FFFF00"/>
                </a:solidFill>
                <a:ea typeface="楷体_GB2312" pitchFamily="49" charset="-122"/>
              </a:rPr>
              <a:t>物体的质心不一定在物体内部。</a:t>
            </a:r>
            <a:r>
              <a:rPr lang="zh-CN" altLang="en-US" sz="2200">
                <a:solidFill>
                  <a:schemeClr val="bg1"/>
                </a:solidFill>
                <a:ea typeface="楷体_GB2312" pitchFamily="49" charset="-122"/>
              </a:rPr>
              <a:t>例如，在面包圈的质心处没有面包，在马蹄铁的质心处没有铁。</a:t>
            </a:r>
          </a:p>
        </p:txBody>
      </p:sp>
      <p:sp>
        <p:nvSpPr>
          <p:cNvPr id="401440" name="AutoShape 32"/>
          <p:cNvSpPr>
            <a:spLocks noChangeArrowheads="1"/>
          </p:cNvSpPr>
          <p:nvPr/>
        </p:nvSpPr>
        <p:spPr bwMode="auto">
          <a:xfrm>
            <a:off x="5219700" y="5300663"/>
            <a:ext cx="3429000" cy="1295400"/>
          </a:xfrm>
          <a:prstGeom prst="wedgeRectCallout">
            <a:avLst>
              <a:gd name="adj1" fmla="val 3148"/>
              <a:gd name="adj2" fmla="val -75366"/>
            </a:avLst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b="0" dirty="0">
                <a:solidFill>
                  <a:srgbClr val="000000"/>
                </a:solidFill>
                <a:ea typeface="楷体_GB2312" pitchFamily="49" charset="-122"/>
              </a:rPr>
              <a:t>•  </a:t>
            </a:r>
            <a:r>
              <a:rPr lang="zh-CN" altLang="en-US" i="1" dirty="0">
                <a:solidFill>
                  <a:srgbClr val="000000"/>
                </a:solidFill>
                <a:ea typeface="楷体_GB2312" pitchFamily="49" charset="-122"/>
              </a:rPr>
              <a:t>重心是作用在物体</a:t>
            </a:r>
          </a:p>
          <a:p>
            <a:pPr eaLnBrk="1" hangingPunct="1"/>
            <a:r>
              <a:rPr lang="zh-CN" altLang="en-US" i="1" dirty="0">
                <a:solidFill>
                  <a:srgbClr val="000000"/>
                </a:solidFill>
                <a:ea typeface="楷体_GB2312" pitchFamily="49" charset="-122"/>
              </a:rPr>
              <a:t>上各部分重力的合力</a:t>
            </a:r>
          </a:p>
          <a:p>
            <a:pPr eaLnBrk="1" hangingPunct="1"/>
            <a:r>
              <a:rPr lang="zh-CN" altLang="en-US" i="1" dirty="0">
                <a:solidFill>
                  <a:srgbClr val="000000"/>
                </a:solidFill>
                <a:ea typeface="楷体_GB2312" pitchFamily="49" charset="-122"/>
              </a:rPr>
              <a:t>的作用点</a:t>
            </a:r>
          </a:p>
        </p:txBody>
      </p:sp>
      <p:sp>
        <p:nvSpPr>
          <p:cNvPr id="401439" name="AutoShape 31"/>
          <p:cNvSpPr>
            <a:spLocks noChangeArrowheads="1"/>
          </p:cNvSpPr>
          <p:nvPr/>
        </p:nvSpPr>
        <p:spPr bwMode="auto">
          <a:xfrm>
            <a:off x="381000" y="5118100"/>
            <a:ext cx="3886200" cy="1447800"/>
          </a:xfrm>
          <a:prstGeom prst="wedgeRectCallout">
            <a:avLst>
              <a:gd name="adj1" fmla="val 104741"/>
              <a:gd name="adj2" fmla="val -64366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b="0">
                <a:solidFill>
                  <a:srgbClr val="000000"/>
                </a:solidFill>
                <a:ea typeface="楷体_GB2312" pitchFamily="49" charset="-122"/>
              </a:rPr>
              <a:t>•  </a:t>
            </a:r>
            <a:r>
              <a:rPr lang="zh-CN" altLang="en-US">
                <a:solidFill>
                  <a:srgbClr val="000000"/>
                </a:solidFill>
                <a:ea typeface="楷体_GB2312" pitchFamily="49" charset="-122"/>
              </a:rPr>
              <a:t>物体质心的位置只与其质</a:t>
            </a:r>
          </a:p>
          <a:p>
            <a:pPr eaLnBrk="1" hangingPunct="1"/>
            <a:r>
              <a:rPr lang="zh-CN" altLang="en-US">
                <a:solidFill>
                  <a:srgbClr val="000000"/>
                </a:solidFill>
                <a:ea typeface="楷体_GB2312" pitchFamily="49" charset="-122"/>
              </a:rPr>
              <a:t>量和质量分布有关，而与作</a:t>
            </a:r>
          </a:p>
          <a:p>
            <a:pPr eaLnBrk="1" hangingPunct="1"/>
            <a:r>
              <a:rPr lang="zh-CN" altLang="en-US">
                <a:solidFill>
                  <a:srgbClr val="000000"/>
                </a:solidFill>
                <a:ea typeface="楷体_GB2312" pitchFamily="49" charset="-122"/>
              </a:rPr>
              <a:t>用在物体上的外力无关</a:t>
            </a:r>
          </a:p>
        </p:txBody>
      </p:sp>
      <p:graphicFrame>
        <p:nvGraphicFramePr>
          <p:cNvPr id="38951" name="Object 3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13643009"/>
              </p:ext>
            </p:extLst>
          </p:nvPr>
        </p:nvGraphicFramePr>
        <p:xfrm>
          <a:off x="5041205" y="3068638"/>
          <a:ext cx="3851275" cy="1252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916" name="Equation" r:id="rId19" imgW="1938321" imgH="595312" progId="Equation.DSMT4">
                  <p:embed/>
                </p:oleObj>
              </mc:Choice>
              <mc:Fallback>
                <p:oleObj name="Equation" r:id="rId19" imgW="1938321" imgH="595312" progId="Equation.DSMT4">
                  <p:embed/>
                  <p:pic>
                    <p:nvPicPr>
                      <p:cNvPr id="0" name="Object 3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41205" y="3068638"/>
                        <a:ext cx="3851275" cy="12525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0408" name="Oval 24"/>
          <p:cNvSpPr>
            <a:spLocks noChangeArrowheads="1"/>
          </p:cNvSpPr>
          <p:nvPr/>
        </p:nvSpPr>
        <p:spPr bwMode="auto">
          <a:xfrm>
            <a:off x="7164388" y="1484313"/>
            <a:ext cx="273050" cy="288925"/>
          </a:xfrm>
          <a:prstGeom prst="ellipse">
            <a:avLst/>
          </a:prstGeom>
          <a:gradFill rotWithShape="1">
            <a:gsLst>
              <a:gs pos="0">
                <a:srgbClr val="761800"/>
              </a:gs>
              <a:gs pos="50000">
                <a:srgbClr val="FF3300"/>
              </a:gs>
              <a:gs pos="100000">
                <a:srgbClr val="761800"/>
              </a:gs>
            </a:gsLst>
            <a:lin ang="5400000" scaled="1"/>
          </a:gra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tIns="82800" bIns="82800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grpSp>
        <p:nvGrpSpPr>
          <p:cNvPr id="34857" name="Group 41"/>
          <p:cNvGrpSpPr>
            <a:grpSpLocks/>
          </p:cNvGrpSpPr>
          <p:nvPr/>
        </p:nvGrpSpPr>
        <p:grpSpPr bwMode="auto">
          <a:xfrm>
            <a:off x="3250407" y="3580058"/>
            <a:ext cx="2760662" cy="1412875"/>
            <a:chOff x="2501" y="3793"/>
            <a:chExt cx="1059" cy="506"/>
          </a:xfrm>
        </p:grpSpPr>
        <p:pic>
          <p:nvPicPr>
            <p:cNvPr id="14374" name="Picture 39" descr="timg?image&amp;quality=80&amp;size=b9999_10000&amp;sec=1552926384598&amp;di=6734f7cc4a661da88742b063af4bf94c&amp;imgtype=0&amp;src=http%3A%2F%2Fimg011"/>
            <p:cNvPicPr>
              <a:picLocks noChangeAspect="1" noChangeArrowheads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01" y="3793"/>
              <a:ext cx="549" cy="5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375" name="Picture 40"/>
            <p:cNvPicPr>
              <a:picLocks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45" y="3793"/>
              <a:ext cx="515" cy="4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aphicFrame>
        <p:nvGraphicFramePr>
          <p:cNvPr id="41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67803975"/>
              </p:ext>
            </p:extLst>
          </p:nvPr>
        </p:nvGraphicFramePr>
        <p:xfrm>
          <a:off x="5888038" y="5408330"/>
          <a:ext cx="3098800" cy="1281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917" name="公式" r:id="rId23" imgW="2852624" imgH="1176532" progId="Equation.3">
                  <p:embed/>
                </p:oleObj>
              </mc:Choice>
              <mc:Fallback>
                <p:oleObj name="公式" r:id="rId23" imgW="2852624" imgH="1176532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88038" y="5408330"/>
                        <a:ext cx="3098800" cy="1281112"/>
                      </a:xfrm>
                      <a:prstGeom prst="rect">
                        <a:avLst/>
                      </a:prstGeom>
                      <a:solidFill>
                        <a:srgbClr val="006699">
                          <a:alpha val="38823"/>
                        </a:srgbClr>
                      </a:solidFill>
                      <a:ln w="9525">
                        <a:solidFill>
                          <a:schemeClr val="folHlink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01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01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01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01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01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401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401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401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401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401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401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401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401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401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 nodeType="clickPar">
                      <p:stCondLst>
                        <p:cond delay="indefinite"/>
                      </p:stCondLst>
                      <p:childTnLst>
                        <p:par>
                          <p:cTn id="7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401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 nodeType="clickPar">
                      <p:stCondLst>
                        <p:cond delay="indefinite"/>
                      </p:stCondLst>
                      <p:childTnLst>
                        <p:par>
                          <p:cTn id="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401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 nodeType="clickPar">
                      <p:stCondLst>
                        <p:cond delay="indefinite"/>
                      </p:stCondLst>
                      <p:childTnLst>
                        <p:par>
                          <p:cTn id="8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401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 nodeType="clickPar">
                      <p:stCondLst>
                        <p:cond delay="indefinite"/>
                      </p:stCondLst>
                      <p:childTnLst>
                        <p:par>
                          <p:cTn id="8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401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 nodeType="clickPar">
                      <p:stCondLst>
                        <p:cond delay="indefinite"/>
                      </p:stCondLst>
                      <p:childTnLst>
                        <p:par>
                          <p:cTn id="9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401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 nodeType="clickPar">
                      <p:stCondLst>
                        <p:cond delay="indefinite"/>
                      </p:stCondLst>
                      <p:childTnLst>
                        <p:par>
                          <p:cTn id="9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401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 nodeType="clickPar">
                      <p:stCondLst>
                        <p:cond delay="indefinite"/>
                      </p:stCondLst>
                      <p:childTnLst>
                        <p:par>
                          <p:cTn id="10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4014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 nodeType="clickPar">
                      <p:stCondLst>
                        <p:cond delay="indefinite"/>
                      </p:stCondLst>
                      <p:childTnLst>
                        <p:par>
                          <p:cTn id="10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500"/>
                                        <p:tgtEl>
                                          <p:spTgt spid="401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 nodeType="clickPar">
                      <p:stCondLst>
                        <p:cond delay="indefinite"/>
                      </p:stCondLst>
                      <p:childTnLst>
                        <p:par>
                          <p:cTn id="1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401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 nodeType="clickPar">
                      <p:stCondLst>
                        <p:cond delay="indefinite"/>
                      </p:stCondLst>
                      <p:childTnLst>
                        <p:par>
                          <p:cTn id="1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500"/>
                                        <p:tgtEl>
                                          <p:spTgt spid="401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 nodeType="clickPar">
                      <p:stCondLst>
                        <p:cond delay="indefinite"/>
                      </p:stCondLst>
                      <p:childTnLst>
                        <p:par>
                          <p:cTn id="1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6" dur="500"/>
                                        <p:tgtEl>
                                          <p:spTgt spid="401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 nodeType="clickPar">
                      <p:stCondLst>
                        <p:cond delay="indefinite"/>
                      </p:stCondLst>
                      <p:childTnLst>
                        <p:par>
                          <p:cTn id="1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389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389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 nodeType="clickPar">
                      <p:stCondLst>
                        <p:cond delay="indefinite"/>
                      </p:stCondLst>
                      <p:childTnLst>
                        <p:par>
                          <p:cTn id="1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7" dur="500"/>
                                        <p:tgtEl>
                                          <p:spTgt spid="652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 nodeType="clickPar">
                      <p:stCondLst>
                        <p:cond delay="indefinite"/>
                      </p:stCondLst>
                      <p:childTnLst>
                        <p:par>
                          <p:cTn id="1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2" dur="500"/>
                                        <p:tgtEl>
                                          <p:spTgt spid="400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6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7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 nodeType="clickPar">
                      <p:stCondLst>
                        <p:cond delay="indefinite"/>
                      </p:stCondLst>
                      <p:childTnLst>
                        <p:par>
                          <p:cTn id="1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Abs val="300"/>
                                  </p:iterate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4014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 nodeType="clickPar">
                      <p:stCondLst>
                        <p:cond delay="indefinite"/>
                      </p:stCondLst>
                      <p:childTnLst>
                        <p:par>
                          <p:cTn id="1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7" dur="300"/>
                                        <p:tgtEl>
                                          <p:spTgt spid="256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 nodeType="clickPar">
                      <p:stCondLst>
                        <p:cond delay="indefinite"/>
                      </p:stCondLst>
                      <p:childTnLst>
                        <p:par>
                          <p:cTn id="1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2" dur="3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 nodeType="clickPar">
                      <p:stCondLst>
                        <p:cond delay="indefinite"/>
                      </p:stCondLst>
                      <p:childTnLst>
                        <p:par>
                          <p:cTn id="1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7" dur="500" fill="hold"/>
                                        <p:tgtEl>
                                          <p:spTgt spid="348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8" dur="500" fill="hold"/>
                                        <p:tgtEl>
                                          <p:spTgt spid="348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 nodeType="clickPar">
                      <p:stCondLst>
                        <p:cond delay="indefinite"/>
                      </p:stCondLst>
                      <p:childTnLst>
                        <p:par>
                          <p:cTn id="1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2" dur="500"/>
                                        <p:tgtEl>
                                          <p:spTgt spid="348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3" dur="500"/>
                                        <p:tgtEl>
                                          <p:spTgt spid="348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 nodeType="clickPar">
                      <p:stCondLst>
                        <p:cond delay="indefinite"/>
                      </p:stCondLst>
                      <p:childTnLst>
                        <p:par>
                          <p:cTn id="1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9" dur="500" fill="hold"/>
                                        <p:tgtEl>
                                          <p:spTgt spid="4014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0" dur="500" fill="hold"/>
                                        <p:tgtEl>
                                          <p:spTgt spid="4014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 nodeType="clickPar">
                      <p:stCondLst>
                        <p:cond delay="indefinite"/>
                      </p:stCondLst>
                      <p:childTnLst>
                        <p:par>
                          <p:cTn id="1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3" presetID="23" presetClass="entr" presetSubtype="528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5" dur="300" fill="hold"/>
                                        <p:tgtEl>
                                          <p:spTgt spid="4014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300" fill="hold"/>
                                        <p:tgtEl>
                                          <p:spTgt spid="4014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7" dur="300" fill="hold"/>
                                        <p:tgtEl>
                                          <p:spTgt spid="4014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" dur="300" fill="hold"/>
                                        <p:tgtEl>
                                          <p:spTgt spid="4014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 nodeType="clickPar">
                      <p:stCondLst>
                        <p:cond delay="indefinite"/>
                      </p:stCondLst>
                      <p:childTnLst>
                        <p:par>
                          <p:cTn id="19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3" dur="300"/>
                                        <p:tgtEl>
                                          <p:spTgt spid="401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4" fill="hold" nodeType="clickPar">
                      <p:stCondLst>
                        <p:cond delay="indefinite"/>
                      </p:stCondLst>
                      <p:childTnLst>
                        <p:par>
                          <p:cTn id="19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6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98" dur="300"/>
                                        <p:tgtEl>
                                          <p:spTgt spid="401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1410" grpId="0" autoUpdateAnimBg="0"/>
      <p:bldP spid="401411" grpId="0" autoUpdateAnimBg="0"/>
      <p:bldP spid="401412" grpId="0" autoUpdateAnimBg="0"/>
      <p:bldP spid="401413" grpId="0" animBg="1"/>
      <p:bldP spid="401414" grpId="0" animBg="1"/>
      <p:bldP spid="401415" grpId="0" autoUpdateAnimBg="0"/>
      <p:bldP spid="401416" grpId="0" autoUpdateAnimBg="0"/>
      <p:bldP spid="401418" grpId="0" animBg="1"/>
      <p:bldP spid="401419" grpId="0" animBg="1"/>
      <p:bldP spid="401420" grpId="0" autoUpdateAnimBg="0"/>
      <p:bldP spid="401422" grpId="0" animBg="1"/>
      <p:bldP spid="401423" grpId="0" animBg="1" autoUpdateAnimBg="0"/>
      <p:bldP spid="401429" grpId="0" autoUpdateAnimBg="0"/>
      <p:bldP spid="401430" grpId="0"/>
      <p:bldP spid="401434" grpId="0"/>
      <p:bldP spid="401435" grpId="0"/>
      <p:bldP spid="401436" grpId="0" build="p" autoUpdateAnimBg="0"/>
      <p:bldP spid="401437" grpId="0" autoUpdateAnimBg="0"/>
      <p:bldP spid="401438" grpId="0" animBg="1"/>
      <p:bldP spid="652312" grpId="0" animBg="1" autoUpdateAnimBg="0"/>
      <p:bldP spid="256026" grpId="0" autoUpdateAnimBg="0"/>
      <p:bldP spid="2" grpId="0" autoUpdateAnimBg="0"/>
      <p:bldP spid="401440" grpId="0" animBg="1" autoUpdateAnimBg="0"/>
      <p:bldP spid="401439" grpId="0" animBg="1" autoUpdateAnimBg="0"/>
      <p:bldP spid="40040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44624"/>
            <a:ext cx="7884368" cy="235249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9377" y="0"/>
            <a:ext cx="642524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418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默认设计模板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宋体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默认设计模板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宋体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12794</TotalTime>
  <Words>1464</Words>
  <Application>Microsoft Office PowerPoint</Application>
  <PresentationFormat>全屏显示(4:3)</PresentationFormat>
  <Paragraphs>244</Paragraphs>
  <Slides>25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3</vt:i4>
      </vt:variant>
      <vt:variant>
        <vt:lpstr>幻灯片标题</vt:lpstr>
      </vt:variant>
      <vt:variant>
        <vt:i4>25</vt:i4>
      </vt:variant>
    </vt:vector>
  </HeadingPairs>
  <TitlesOfParts>
    <vt:vector size="42" baseType="lpstr">
      <vt:lpstr>Math1</vt:lpstr>
      <vt:lpstr>方正舒体</vt:lpstr>
      <vt:lpstr>仿宋_GB2312</vt:lpstr>
      <vt:lpstr>华文新魏</vt:lpstr>
      <vt:lpstr>华文中宋</vt:lpstr>
      <vt:lpstr>楷体_GB2312</vt:lpstr>
      <vt:lpstr>隶书</vt:lpstr>
      <vt:lpstr>宋体</vt:lpstr>
      <vt:lpstr>Arial</vt:lpstr>
      <vt:lpstr>Symbol</vt:lpstr>
      <vt:lpstr>Times New Roman</vt:lpstr>
      <vt:lpstr>Wingdings</vt:lpstr>
      <vt:lpstr>默认设计模板</vt:lpstr>
      <vt:lpstr>1_默认设计模板</vt:lpstr>
      <vt:lpstr>Equation</vt:lpstr>
      <vt:lpstr>公式</vt:lpstr>
      <vt:lpstr>Clip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xian jiaotong university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Polarization of Light</dc:title>
  <dc:creator>蒋臣威</dc:creator>
  <cp:lastModifiedBy>jiangcw</cp:lastModifiedBy>
  <cp:revision>776</cp:revision>
  <dcterms:created xsi:type="dcterms:W3CDTF">1998-11-21T01:35:42Z</dcterms:created>
  <dcterms:modified xsi:type="dcterms:W3CDTF">2023-03-20T08:12:13Z</dcterms:modified>
</cp:coreProperties>
</file>